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6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8" r:id="rId10"/>
    <p:sldId id="266" r:id="rId11"/>
    <p:sldId id="267" r:id="rId12"/>
    <p:sldId id="270" r:id="rId13"/>
    <p:sldId id="271" r:id="rId14"/>
    <p:sldId id="272" r:id="rId15"/>
    <p:sldId id="273" r:id="rId16"/>
    <p:sldId id="265" r:id="rId17"/>
    <p:sldId id="264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213"/>
    <p:restoredTop sz="94719"/>
  </p:normalViewPr>
  <p:slideViewPr>
    <p:cSldViewPr snapToGrid="0">
      <p:cViewPr>
        <p:scale>
          <a:sx n="88" d="100"/>
          <a:sy n="88" d="100"/>
        </p:scale>
        <p:origin x="824" y="14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12" Type="http://schemas.openxmlformats.org/officeDocument/2006/relationships/image" Target="../media/image37.sv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31.sv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0" Type="http://schemas.openxmlformats.org/officeDocument/2006/relationships/image" Target="../media/image35.svg"/><Relationship Id="rId4" Type="http://schemas.openxmlformats.org/officeDocument/2006/relationships/image" Target="../media/image29.svg"/><Relationship Id="rId9" Type="http://schemas.openxmlformats.org/officeDocument/2006/relationships/image" Target="../media/image34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12" Type="http://schemas.openxmlformats.org/officeDocument/2006/relationships/image" Target="../media/image37.sv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31.sv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0" Type="http://schemas.openxmlformats.org/officeDocument/2006/relationships/image" Target="../media/image35.svg"/><Relationship Id="rId4" Type="http://schemas.openxmlformats.org/officeDocument/2006/relationships/image" Target="../media/image29.svg"/><Relationship Id="rId9" Type="http://schemas.openxmlformats.org/officeDocument/2006/relationships/image" Target="../media/image3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91A9709-7644-40CC-8C45-7EB285962564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2823160A-136E-4320-A2F6-86AAA7FC0514}">
      <dgm:prSet/>
      <dgm:spPr/>
      <dgm:t>
        <a:bodyPr/>
        <a:lstStyle/>
        <a:p>
          <a:r>
            <a:rPr lang="en-US"/>
            <a:t>First register your video of walking for testing 8 seconds (not the final number)</a:t>
          </a:r>
        </a:p>
      </dgm:t>
    </dgm:pt>
    <dgm:pt modelId="{6BBAA842-4E66-4197-8D8F-19A3B5B61B55}" type="parTrans" cxnId="{ECA7B6A3-A67B-488C-8D23-F40D2EB541FB}">
      <dgm:prSet/>
      <dgm:spPr/>
      <dgm:t>
        <a:bodyPr/>
        <a:lstStyle/>
        <a:p>
          <a:endParaRPr lang="en-US"/>
        </a:p>
      </dgm:t>
    </dgm:pt>
    <dgm:pt modelId="{DA0D91EA-498F-49F4-BEE1-D94BB26789DF}" type="sibTrans" cxnId="{ECA7B6A3-A67B-488C-8D23-F40D2EB541FB}">
      <dgm:prSet/>
      <dgm:spPr/>
      <dgm:t>
        <a:bodyPr/>
        <a:lstStyle/>
        <a:p>
          <a:endParaRPr lang="en-US"/>
        </a:p>
      </dgm:t>
    </dgm:pt>
    <dgm:pt modelId="{F93BE942-0EFF-4770-B8FB-8BAE3D40F7E8}">
      <dgm:prSet/>
      <dgm:spPr/>
      <dgm:t>
        <a:bodyPr/>
        <a:lstStyle/>
        <a:p>
          <a:r>
            <a:rPr lang="en-US" dirty="0"/>
            <a:t>Next time you come in the camera you will be recognized.</a:t>
          </a:r>
        </a:p>
      </dgm:t>
    </dgm:pt>
    <dgm:pt modelId="{B8D3BB57-DE42-4AEA-940D-4903E43A8E92}" type="parTrans" cxnId="{9CC2B2A0-F8C4-4BFD-A139-493C355E74C0}">
      <dgm:prSet/>
      <dgm:spPr/>
      <dgm:t>
        <a:bodyPr/>
        <a:lstStyle/>
        <a:p>
          <a:endParaRPr lang="en-US"/>
        </a:p>
      </dgm:t>
    </dgm:pt>
    <dgm:pt modelId="{2258B9A9-8854-4CBE-9DFF-15B875A411A7}" type="sibTrans" cxnId="{9CC2B2A0-F8C4-4BFD-A139-493C355E74C0}">
      <dgm:prSet/>
      <dgm:spPr/>
      <dgm:t>
        <a:bodyPr/>
        <a:lstStyle/>
        <a:p>
          <a:endParaRPr lang="en-US"/>
        </a:p>
      </dgm:t>
    </dgm:pt>
    <dgm:pt modelId="{DA1A37E0-934E-416F-897E-16848541F1EB}">
      <dgm:prSet/>
      <dgm:spPr/>
      <dgm:t>
        <a:bodyPr/>
        <a:lstStyle/>
        <a:p>
          <a:r>
            <a:rPr lang="en-US"/>
            <a:t>Check in and check out time will be marked.</a:t>
          </a:r>
        </a:p>
      </dgm:t>
    </dgm:pt>
    <dgm:pt modelId="{78EFD7E3-857F-4A56-89E2-7F60262565B8}" type="parTrans" cxnId="{49691C86-0A0D-4F03-A044-B83D317338A9}">
      <dgm:prSet/>
      <dgm:spPr/>
      <dgm:t>
        <a:bodyPr/>
        <a:lstStyle/>
        <a:p>
          <a:endParaRPr lang="en-US"/>
        </a:p>
      </dgm:t>
    </dgm:pt>
    <dgm:pt modelId="{3E9616CA-0FC6-4C7E-BBD6-120AAC65F480}" type="sibTrans" cxnId="{49691C86-0A0D-4F03-A044-B83D317338A9}">
      <dgm:prSet/>
      <dgm:spPr/>
      <dgm:t>
        <a:bodyPr/>
        <a:lstStyle/>
        <a:p>
          <a:endParaRPr lang="en-US"/>
        </a:p>
      </dgm:t>
    </dgm:pt>
    <dgm:pt modelId="{5CF24B0F-D790-4B1E-A1F9-8E4820D090CA}">
      <dgm:prSet/>
      <dgm:spPr/>
      <dgm:t>
        <a:bodyPr/>
        <a:lstStyle/>
        <a:p>
          <a:r>
            <a:rPr lang="en-US" dirty="0"/>
            <a:t>Employee can check their phone for confirmation</a:t>
          </a:r>
        </a:p>
      </dgm:t>
    </dgm:pt>
    <dgm:pt modelId="{A9FAC289-A3F3-43AA-BB44-E4D478AF43CF}" type="parTrans" cxnId="{9EC15690-4841-4332-993E-9C4B54129E9F}">
      <dgm:prSet/>
      <dgm:spPr/>
      <dgm:t>
        <a:bodyPr/>
        <a:lstStyle/>
        <a:p>
          <a:endParaRPr lang="en-US"/>
        </a:p>
      </dgm:t>
    </dgm:pt>
    <dgm:pt modelId="{AE96253A-35B3-43B7-8B7F-7DB02009A036}" type="sibTrans" cxnId="{9EC15690-4841-4332-993E-9C4B54129E9F}">
      <dgm:prSet/>
      <dgm:spPr/>
      <dgm:t>
        <a:bodyPr/>
        <a:lstStyle/>
        <a:p>
          <a:endParaRPr lang="en-US"/>
        </a:p>
      </dgm:t>
    </dgm:pt>
    <dgm:pt modelId="{F63C89E9-C3BB-48D5-B254-BCE5F5F2D433}" type="pres">
      <dgm:prSet presAssocID="{F91A9709-7644-40CC-8C45-7EB285962564}" presName="root" presStyleCnt="0">
        <dgm:presLayoutVars>
          <dgm:dir/>
          <dgm:resizeHandles val="exact"/>
        </dgm:presLayoutVars>
      </dgm:prSet>
      <dgm:spPr/>
    </dgm:pt>
    <dgm:pt modelId="{48D1FE83-0A97-4AB4-8836-B0EF832E596B}" type="pres">
      <dgm:prSet presAssocID="{2823160A-136E-4320-A2F6-86AAA7FC0514}" presName="compNode" presStyleCnt="0"/>
      <dgm:spPr/>
    </dgm:pt>
    <dgm:pt modelId="{794E3C44-A5BB-489A-8848-82CBFAEA210E}" type="pres">
      <dgm:prSet presAssocID="{2823160A-136E-4320-A2F6-86AAA7FC0514}" presName="bgRect" presStyleLbl="bgShp" presStyleIdx="0" presStyleCnt="4"/>
      <dgm:spPr/>
    </dgm:pt>
    <dgm:pt modelId="{C103D222-97C2-4A05-BC8D-E0E8675F8E9F}" type="pres">
      <dgm:prSet presAssocID="{2823160A-136E-4320-A2F6-86AAA7FC0514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alk"/>
        </a:ext>
      </dgm:extLst>
    </dgm:pt>
    <dgm:pt modelId="{B4179674-65BE-488E-86D8-473C6766A6D1}" type="pres">
      <dgm:prSet presAssocID="{2823160A-136E-4320-A2F6-86AAA7FC0514}" presName="spaceRect" presStyleCnt="0"/>
      <dgm:spPr/>
    </dgm:pt>
    <dgm:pt modelId="{E4BA156C-E600-44D6-A565-E11BAB4EA5E4}" type="pres">
      <dgm:prSet presAssocID="{2823160A-136E-4320-A2F6-86AAA7FC0514}" presName="parTx" presStyleLbl="revTx" presStyleIdx="0" presStyleCnt="4">
        <dgm:presLayoutVars>
          <dgm:chMax val="0"/>
          <dgm:chPref val="0"/>
        </dgm:presLayoutVars>
      </dgm:prSet>
      <dgm:spPr/>
    </dgm:pt>
    <dgm:pt modelId="{9F437470-3E1B-423D-A6B6-517560A0DBCF}" type="pres">
      <dgm:prSet presAssocID="{DA0D91EA-498F-49F4-BEE1-D94BB26789DF}" presName="sibTrans" presStyleCnt="0"/>
      <dgm:spPr/>
    </dgm:pt>
    <dgm:pt modelId="{98A85983-D70A-4333-9819-EAF24211DC29}" type="pres">
      <dgm:prSet presAssocID="{F93BE942-0EFF-4770-B8FB-8BAE3D40F7E8}" presName="compNode" presStyleCnt="0"/>
      <dgm:spPr/>
    </dgm:pt>
    <dgm:pt modelId="{0B35CFCE-D8EB-46FC-AC39-5B2CAAE2C858}" type="pres">
      <dgm:prSet presAssocID="{F93BE942-0EFF-4770-B8FB-8BAE3D40F7E8}" presName="bgRect" presStyleLbl="bgShp" presStyleIdx="1" presStyleCnt="4"/>
      <dgm:spPr/>
    </dgm:pt>
    <dgm:pt modelId="{F5E08142-2445-4AF4-900F-C9913B57453C}" type="pres">
      <dgm:prSet presAssocID="{F93BE942-0EFF-4770-B8FB-8BAE3D40F7E8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ecurity Camera Sign"/>
        </a:ext>
      </dgm:extLst>
    </dgm:pt>
    <dgm:pt modelId="{7807FAB1-35E5-470C-B2FF-8049F4D55564}" type="pres">
      <dgm:prSet presAssocID="{F93BE942-0EFF-4770-B8FB-8BAE3D40F7E8}" presName="spaceRect" presStyleCnt="0"/>
      <dgm:spPr/>
    </dgm:pt>
    <dgm:pt modelId="{FC013F27-6B6E-48F5-8DBB-B113C059023B}" type="pres">
      <dgm:prSet presAssocID="{F93BE942-0EFF-4770-B8FB-8BAE3D40F7E8}" presName="parTx" presStyleLbl="revTx" presStyleIdx="1" presStyleCnt="4">
        <dgm:presLayoutVars>
          <dgm:chMax val="0"/>
          <dgm:chPref val="0"/>
        </dgm:presLayoutVars>
      </dgm:prSet>
      <dgm:spPr/>
    </dgm:pt>
    <dgm:pt modelId="{AD03A40B-0B1B-4465-ACC5-0B1BD9588D7F}" type="pres">
      <dgm:prSet presAssocID="{2258B9A9-8854-4CBE-9DFF-15B875A411A7}" presName="sibTrans" presStyleCnt="0"/>
      <dgm:spPr/>
    </dgm:pt>
    <dgm:pt modelId="{4F709CD1-5465-4EA9-ACF0-A513F33A0187}" type="pres">
      <dgm:prSet presAssocID="{DA1A37E0-934E-416F-897E-16848541F1EB}" presName="compNode" presStyleCnt="0"/>
      <dgm:spPr/>
    </dgm:pt>
    <dgm:pt modelId="{F314C539-5896-48F1-B8F5-F97E95287A03}" type="pres">
      <dgm:prSet presAssocID="{DA1A37E0-934E-416F-897E-16848541F1EB}" presName="bgRect" presStyleLbl="bgShp" presStyleIdx="2" presStyleCnt="4"/>
      <dgm:spPr/>
    </dgm:pt>
    <dgm:pt modelId="{808C1039-78DB-4404-8C74-37BEBCAE6D4E}" type="pres">
      <dgm:prSet presAssocID="{DA1A37E0-934E-416F-897E-16848541F1EB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atch"/>
        </a:ext>
      </dgm:extLst>
    </dgm:pt>
    <dgm:pt modelId="{A5A18150-ABCF-4F71-96D3-52D37284BB64}" type="pres">
      <dgm:prSet presAssocID="{DA1A37E0-934E-416F-897E-16848541F1EB}" presName="spaceRect" presStyleCnt="0"/>
      <dgm:spPr/>
    </dgm:pt>
    <dgm:pt modelId="{5764C87B-37FC-485A-A982-537FCDEE07C0}" type="pres">
      <dgm:prSet presAssocID="{DA1A37E0-934E-416F-897E-16848541F1EB}" presName="parTx" presStyleLbl="revTx" presStyleIdx="2" presStyleCnt="4">
        <dgm:presLayoutVars>
          <dgm:chMax val="0"/>
          <dgm:chPref val="0"/>
        </dgm:presLayoutVars>
      </dgm:prSet>
      <dgm:spPr/>
    </dgm:pt>
    <dgm:pt modelId="{A124E725-8E1D-4E40-9CF7-9A360B071F3D}" type="pres">
      <dgm:prSet presAssocID="{3E9616CA-0FC6-4C7E-BBD6-120AAC65F480}" presName="sibTrans" presStyleCnt="0"/>
      <dgm:spPr/>
    </dgm:pt>
    <dgm:pt modelId="{D2D2F9B6-77E7-4D47-9383-77862BFC3F0D}" type="pres">
      <dgm:prSet presAssocID="{5CF24B0F-D790-4B1E-A1F9-8E4820D090CA}" presName="compNode" presStyleCnt="0"/>
      <dgm:spPr/>
    </dgm:pt>
    <dgm:pt modelId="{2C3AEEF5-E834-4B30-8ADB-2E994F94A59B}" type="pres">
      <dgm:prSet presAssocID="{5CF24B0F-D790-4B1E-A1F9-8E4820D090CA}" presName="bgRect" presStyleLbl="bgShp" presStyleIdx="3" presStyleCnt="4"/>
      <dgm:spPr/>
    </dgm:pt>
    <dgm:pt modelId="{37440198-1E52-4A7C-A14B-8E8F0B1CAFD1}" type="pres">
      <dgm:prSet presAssocID="{5CF24B0F-D790-4B1E-A1F9-8E4820D090CA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ick"/>
        </a:ext>
      </dgm:extLst>
    </dgm:pt>
    <dgm:pt modelId="{DC5802C6-67F2-41B2-A8A1-CCD455682856}" type="pres">
      <dgm:prSet presAssocID="{5CF24B0F-D790-4B1E-A1F9-8E4820D090CA}" presName="spaceRect" presStyleCnt="0"/>
      <dgm:spPr/>
    </dgm:pt>
    <dgm:pt modelId="{80A02FD0-1E1A-4A9F-B90C-7186702D1D93}" type="pres">
      <dgm:prSet presAssocID="{5CF24B0F-D790-4B1E-A1F9-8E4820D090CA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08B6A93B-AE13-4F6A-A844-A97C179D85F6}" type="presOf" srcId="{DA1A37E0-934E-416F-897E-16848541F1EB}" destId="{5764C87B-37FC-485A-A982-537FCDEE07C0}" srcOrd="0" destOrd="0" presId="urn:microsoft.com/office/officeart/2018/2/layout/IconVerticalSolidList"/>
    <dgm:cxn modelId="{BD767B48-5A81-4E3E-B334-78124CF482EA}" type="presOf" srcId="{2823160A-136E-4320-A2F6-86AAA7FC0514}" destId="{E4BA156C-E600-44D6-A565-E11BAB4EA5E4}" srcOrd="0" destOrd="0" presId="urn:microsoft.com/office/officeart/2018/2/layout/IconVerticalSolidList"/>
    <dgm:cxn modelId="{72797660-62BC-4378-B06C-535A36E29FCA}" type="presOf" srcId="{5CF24B0F-D790-4B1E-A1F9-8E4820D090CA}" destId="{80A02FD0-1E1A-4A9F-B90C-7186702D1D93}" srcOrd="0" destOrd="0" presId="urn:microsoft.com/office/officeart/2018/2/layout/IconVerticalSolidList"/>
    <dgm:cxn modelId="{49691C86-0A0D-4F03-A044-B83D317338A9}" srcId="{F91A9709-7644-40CC-8C45-7EB285962564}" destId="{DA1A37E0-934E-416F-897E-16848541F1EB}" srcOrd="2" destOrd="0" parTransId="{78EFD7E3-857F-4A56-89E2-7F60262565B8}" sibTransId="{3E9616CA-0FC6-4C7E-BBD6-120AAC65F480}"/>
    <dgm:cxn modelId="{9EC15690-4841-4332-993E-9C4B54129E9F}" srcId="{F91A9709-7644-40CC-8C45-7EB285962564}" destId="{5CF24B0F-D790-4B1E-A1F9-8E4820D090CA}" srcOrd="3" destOrd="0" parTransId="{A9FAC289-A3F3-43AA-BB44-E4D478AF43CF}" sibTransId="{AE96253A-35B3-43B7-8B7F-7DB02009A036}"/>
    <dgm:cxn modelId="{9CC2B2A0-F8C4-4BFD-A139-493C355E74C0}" srcId="{F91A9709-7644-40CC-8C45-7EB285962564}" destId="{F93BE942-0EFF-4770-B8FB-8BAE3D40F7E8}" srcOrd="1" destOrd="0" parTransId="{B8D3BB57-DE42-4AEA-940D-4903E43A8E92}" sibTransId="{2258B9A9-8854-4CBE-9DFF-15B875A411A7}"/>
    <dgm:cxn modelId="{ECA7B6A3-A67B-488C-8D23-F40D2EB541FB}" srcId="{F91A9709-7644-40CC-8C45-7EB285962564}" destId="{2823160A-136E-4320-A2F6-86AAA7FC0514}" srcOrd="0" destOrd="0" parTransId="{6BBAA842-4E66-4197-8D8F-19A3B5B61B55}" sibTransId="{DA0D91EA-498F-49F4-BEE1-D94BB26789DF}"/>
    <dgm:cxn modelId="{64934DBE-50C1-4E01-888D-49849033CA61}" type="presOf" srcId="{F91A9709-7644-40CC-8C45-7EB285962564}" destId="{F63C89E9-C3BB-48D5-B254-BCE5F5F2D433}" srcOrd="0" destOrd="0" presId="urn:microsoft.com/office/officeart/2018/2/layout/IconVerticalSolidList"/>
    <dgm:cxn modelId="{60B370CC-F584-42B7-AAD2-55E590583F80}" type="presOf" srcId="{F93BE942-0EFF-4770-B8FB-8BAE3D40F7E8}" destId="{FC013F27-6B6E-48F5-8DBB-B113C059023B}" srcOrd="0" destOrd="0" presId="urn:microsoft.com/office/officeart/2018/2/layout/IconVerticalSolidList"/>
    <dgm:cxn modelId="{4967EF3B-AD80-4A6E-AC84-86B94F977035}" type="presParOf" srcId="{F63C89E9-C3BB-48D5-B254-BCE5F5F2D433}" destId="{48D1FE83-0A97-4AB4-8836-B0EF832E596B}" srcOrd="0" destOrd="0" presId="urn:microsoft.com/office/officeart/2018/2/layout/IconVerticalSolidList"/>
    <dgm:cxn modelId="{B2569AA9-A4E7-49C5-BB88-8BDDA86BE8B2}" type="presParOf" srcId="{48D1FE83-0A97-4AB4-8836-B0EF832E596B}" destId="{794E3C44-A5BB-489A-8848-82CBFAEA210E}" srcOrd="0" destOrd="0" presId="urn:microsoft.com/office/officeart/2018/2/layout/IconVerticalSolidList"/>
    <dgm:cxn modelId="{E48A29B1-7CB9-4409-867D-ED0541B2E628}" type="presParOf" srcId="{48D1FE83-0A97-4AB4-8836-B0EF832E596B}" destId="{C103D222-97C2-4A05-BC8D-E0E8675F8E9F}" srcOrd="1" destOrd="0" presId="urn:microsoft.com/office/officeart/2018/2/layout/IconVerticalSolidList"/>
    <dgm:cxn modelId="{CA437619-3F16-4960-8BC0-BF7128F1BBC8}" type="presParOf" srcId="{48D1FE83-0A97-4AB4-8836-B0EF832E596B}" destId="{B4179674-65BE-488E-86D8-473C6766A6D1}" srcOrd="2" destOrd="0" presId="urn:microsoft.com/office/officeart/2018/2/layout/IconVerticalSolidList"/>
    <dgm:cxn modelId="{63C46317-F1E2-42D2-ADD4-359EA0E13728}" type="presParOf" srcId="{48D1FE83-0A97-4AB4-8836-B0EF832E596B}" destId="{E4BA156C-E600-44D6-A565-E11BAB4EA5E4}" srcOrd="3" destOrd="0" presId="urn:microsoft.com/office/officeart/2018/2/layout/IconVerticalSolidList"/>
    <dgm:cxn modelId="{2EBBEC49-11B0-4F65-A646-EC90B260FC21}" type="presParOf" srcId="{F63C89E9-C3BB-48D5-B254-BCE5F5F2D433}" destId="{9F437470-3E1B-423D-A6B6-517560A0DBCF}" srcOrd="1" destOrd="0" presId="urn:microsoft.com/office/officeart/2018/2/layout/IconVerticalSolidList"/>
    <dgm:cxn modelId="{17D7F7BE-27AB-4824-AC48-36908348F646}" type="presParOf" srcId="{F63C89E9-C3BB-48D5-B254-BCE5F5F2D433}" destId="{98A85983-D70A-4333-9819-EAF24211DC29}" srcOrd="2" destOrd="0" presId="urn:microsoft.com/office/officeart/2018/2/layout/IconVerticalSolidList"/>
    <dgm:cxn modelId="{781175CD-EF12-42DA-B543-2CBACFF49E3B}" type="presParOf" srcId="{98A85983-D70A-4333-9819-EAF24211DC29}" destId="{0B35CFCE-D8EB-46FC-AC39-5B2CAAE2C858}" srcOrd="0" destOrd="0" presId="urn:microsoft.com/office/officeart/2018/2/layout/IconVerticalSolidList"/>
    <dgm:cxn modelId="{F2F668AC-0514-41F1-8513-CC3F9A3AD372}" type="presParOf" srcId="{98A85983-D70A-4333-9819-EAF24211DC29}" destId="{F5E08142-2445-4AF4-900F-C9913B57453C}" srcOrd="1" destOrd="0" presId="urn:microsoft.com/office/officeart/2018/2/layout/IconVerticalSolidList"/>
    <dgm:cxn modelId="{073E0C7B-0630-46D2-AFBA-78A67A431352}" type="presParOf" srcId="{98A85983-D70A-4333-9819-EAF24211DC29}" destId="{7807FAB1-35E5-470C-B2FF-8049F4D55564}" srcOrd="2" destOrd="0" presId="urn:microsoft.com/office/officeart/2018/2/layout/IconVerticalSolidList"/>
    <dgm:cxn modelId="{F4C6CCA0-7213-4298-9CDF-1367D44B3202}" type="presParOf" srcId="{98A85983-D70A-4333-9819-EAF24211DC29}" destId="{FC013F27-6B6E-48F5-8DBB-B113C059023B}" srcOrd="3" destOrd="0" presId="urn:microsoft.com/office/officeart/2018/2/layout/IconVerticalSolidList"/>
    <dgm:cxn modelId="{A83334F3-8211-4803-99E4-FBFF344EB693}" type="presParOf" srcId="{F63C89E9-C3BB-48D5-B254-BCE5F5F2D433}" destId="{AD03A40B-0B1B-4465-ACC5-0B1BD9588D7F}" srcOrd="3" destOrd="0" presId="urn:microsoft.com/office/officeart/2018/2/layout/IconVerticalSolidList"/>
    <dgm:cxn modelId="{F39A2B89-A4AF-4A48-9968-521901BE4B7E}" type="presParOf" srcId="{F63C89E9-C3BB-48D5-B254-BCE5F5F2D433}" destId="{4F709CD1-5465-4EA9-ACF0-A513F33A0187}" srcOrd="4" destOrd="0" presId="urn:microsoft.com/office/officeart/2018/2/layout/IconVerticalSolidList"/>
    <dgm:cxn modelId="{712E4B89-BF62-4029-B79B-A582F7FE5372}" type="presParOf" srcId="{4F709CD1-5465-4EA9-ACF0-A513F33A0187}" destId="{F314C539-5896-48F1-B8F5-F97E95287A03}" srcOrd="0" destOrd="0" presId="urn:microsoft.com/office/officeart/2018/2/layout/IconVerticalSolidList"/>
    <dgm:cxn modelId="{897818DA-DFDE-4087-8A97-F013501A984C}" type="presParOf" srcId="{4F709CD1-5465-4EA9-ACF0-A513F33A0187}" destId="{808C1039-78DB-4404-8C74-37BEBCAE6D4E}" srcOrd="1" destOrd="0" presId="urn:microsoft.com/office/officeart/2018/2/layout/IconVerticalSolidList"/>
    <dgm:cxn modelId="{6461A7CD-A033-4014-B8E7-C8D9FE7377C9}" type="presParOf" srcId="{4F709CD1-5465-4EA9-ACF0-A513F33A0187}" destId="{A5A18150-ABCF-4F71-96D3-52D37284BB64}" srcOrd="2" destOrd="0" presId="urn:microsoft.com/office/officeart/2018/2/layout/IconVerticalSolidList"/>
    <dgm:cxn modelId="{AB3673B9-DCD9-4711-B4CF-39659831CB12}" type="presParOf" srcId="{4F709CD1-5465-4EA9-ACF0-A513F33A0187}" destId="{5764C87B-37FC-485A-A982-537FCDEE07C0}" srcOrd="3" destOrd="0" presId="urn:microsoft.com/office/officeart/2018/2/layout/IconVerticalSolidList"/>
    <dgm:cxn modelId="{9620D3BE-2C6E-4C79-A1A7-D57F42FC902F}" type="presParOf" srcId="{F63C89E9-C3BB-48D5-B254-BCE5F5F2D433}" destId="{A124E725-8E1D-4E40-9CF7-9A360B071F3D}" srcOrd="5" destOrd="0" presId="urn:microsoft.com/office/officeart/2018/2/layout/IconVerticalSolidList"/>
    <dgm:cxn modelId="{8739E951-AEB6-4005-960B-076CC95525F9}" type="presParOf" srcId="{F63C89E9-C3BB-48D5-B254-BCE5F5F2D433}" destId="{D2D2F9B6-77E7-4D47-9383-77862BFC3F0D}" srcOrd="6" destOrd="0" presId="urn:microsoft.com/office/officeart/2018/2/layout/IconVerticalSolidList"/>
    <dgm:cxn modelId="{F47F855A-8277-48CE-9038-8F3BDA801450}" type="presParOf" srcId="{D2D2F9B6-77E7-4D47-9383-77862BFC3F0D}" destId="{2C3AEEF5-E834-4B30-8ADB-2E994F94A59B}" srcOrd="0" destOrd="0" presId="urn:microsoft.com/office/officeart/2018/2/layout/IconVerticalSolidList"/>
    <dgm:cxn modelId="{8479F738-F517-40E9-A69B-0269E8EA0E85}" type="presParOf" srcId="{D2D2F9B6-77E7-4D47-9383-77862BFC3F0D}" destId="{37440198-1E52-4A7C-A14B-8E8F0B1CAFD1}" srcOrd="1" destOrd="0" presId="urn:microsoft.com/office/officeart/2018/2/layout/IconVerticalSolidList"/>
    <dgm:cxn modelId="{BEC3D168-EE3F-4FE8-AAF6-8BC52823F851}" type="presParOf" srcId="{D2D2F9B6-77E7-4D47-9383-77862BFC3F0D}" destId="{DC5802C6-67F2-41B2-A8A1-CCD455682856}" srcOrd="2" destOrd="0" presId="urn:microsoft.com/office/officeart/2018/2/layout/IconVerticalSolidList"/>
    <dgm:cxn modelId="{F85BEBD8-B395-4915-A6AA-AE433BE48E1B}" type="presParOf" srcId="{D2D2F9B6-77E7-4D47-9383-77862BFC3F0D}" destId="{80A02FD0-1E1A-4A9F-B90C-7186702D1D93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75E2340-CB1C-46C7-8F21-58E423613AF6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B8E0ECA1-4FE1-4397-8AFD-FBA21CF604AC}">
      <dgm:prSet/>
      <dgm:spPr/>
      <dgm:t>
        <a:bodyPr/>
        <a:lstStyle/>
        <a:p>
          <a:r>
            <a:rPr lang="en-US" dirty="0"/>
            <a:t>HR app admin (windows and web app , Flutter)</a:t>
          </a:r>
        </a:p>
      </dgm:t>
    </dgm:pt>
    <dgm:pt modelId="{C205B714-661E-4ED2-BBC2-2B5259609F37}" type="parTrans" cxnId="{9DD308F5-DAE6-4689-800D-416C2C8A02E0}">
      <dgm:prSet/>
      <dgm:spPr/>
      <dgm:t>
        <a:bodyPr/>
        <a:lstStyle/>
        <a:p>
          <a:endParaRPr lang="en-US"/>
        </a:p>
      </dgm:t>
    </dgm:pt>
    <dgm:pt modelId="{618023F9-AE87-4806-95DA-AB292B0944B1}" type="sibTrans" cxnId="{9DD308F5-DAE6-4689-800D-416C2C8A02E0}">
      <dgm:prSet/>
      <dgm:spPr/>
      <dgm:t>
        <a:bodyPr/>
        <a:lstStyle/>
        <a:p>
          <a:endParaRPr lang="en-US"/>
        </a:p>
      </dgm:t>
    </dgm:pt>
    <dgm:pt modelId="{6EB82FBA-E9C7-4B2C-B012-39E1C8D8EC0C}">
      <dgm:prSet/>
      <dgm:spPr/>
      <dgm:t>
        <a:bodyPr/>
        <a:lstStyle/>
        <a:p>
          <a:r>
            <a:rPr lang="en-US" dirty="0"/>
            <a:t>Employee (User app in android , Flutter)</a:t>
          </a:r>
        </a:p>
      </dgm:t>
    </dgm:pt>
    <dgm:pt modelId="{5CC73026-0647-4525-AEA9-5CEBE8676976}" type="parTrans" cxnId="{5C0893B0-6266-43F7-BE0D-0D7019784FBA}">
      <dgm:prSet/>
      <dgm:spPr/>
      <dgm:t>
        <a:bodyPr/>
        <a:lstStyle/>
        <a:p>
          <a:endParaRPr lang="en-US"/>
        </a:p>
      </dgm:t>
    </dgm:pt>
    <dgm:pt modelId="{7EB6C32F-0494-4F84-BE67-BD25C2913FF6}" type="sibTrans" cxnId="{5C0893B0-6266-43F7-BE0D-0D7019784FBA}">
      <dgm:prSet/>
      <dgm:spPr/>
      <dgm:t>
        <a:bodyPr/>
        <a:lstStyle/>
        <a:p>
          <a:endParaRPr lang="en-US"/>
        </a:p>
      </dgm:t>
    </dgm:pt>
    <dgm:pt modelId="{02C1769D-C07C-4F7D-871A-EED6DF00E17E}">
      <dgm:prSet/>
      <dgm:spPr/>
      <dgm:t>
        <a:bodyPr/>
        <a:lstStyle/>
        <a:p>
          <a:r>
            <a:rPr lang="en-US" dirty="0"/>
            <a:t>Backend (</a:t>
          </a:r>
          <a:r>
            <a:rPr lang="en-US" dirty="0" err="1"/>
            <a:t>Fastapi</a:t>
          </a:r>
          <a:r>
            <a:rPr lang="en-US" dirty="0"/>
            <a:t>)</a:t>
          </a:r>
        </a:p>
      </dgm:t>
    </dgm:pt>
    <dgm:pt modelId="{3739B16E-D795-4C3A-B218-2C6BEC8C713B}" type="parTrans" cxnId="{7FB1D23E-AA2C-4622-A7CC-EDA2554DD61F}">
      <dgm:prSet/>
      <dgm:spPr/>
      <dgm:t>
        <a:bodyPr/>
        <a:lstStyle/>
        <a:p>
          <a:endParaRPr lang="en-US"/>
        </a:p>
      </dgm:t>
    </dgm:pt>
    <dgm:pt modelId="{45CD0204-A3BA-449F-88FD-520BC9D253E5}" type="sibTrans" cxnId="{7FB1D23E-AA2C-4622-A7CC-EDA2554DD61F}">
      <dgm:prSet/>
      <dgm:spPr/>
      <dgm:t>
        <a:bodyPr/>
        <a:lstStyle/>
        <a:p>
          <a:endParaRPr lang="en-US"/>
        </a:p>
      </dgm:t>
    </dgm:pt>
    <dgm:pt modelId="{40D5C856-2F65-49CC-80FE-19BFDBFDACC8}" type="pres">
      <dgm:prSet presAssocID="{475E2340-CB1C-46C7-8F21-58E423613AF6}" presName="root" presStyleCnt="0">
        <dgm:presLayoutVars>
          <dgm:dir/>
          <dgm:resizeHandles val="exact"/>
        </dgm:presLayoutVars>
      </dgm:prSet>
      <dgm:spPr/>
    </dgm:pt>
    <dgm:pt modelId="{1FD0C8C5-9399-4B45-8D5F-E05D57C33E5C}" type="pres">
      <dgm:prSet presAssocID="{B8E0ECA1-4FE1-4397-8AFD-FBA21CF604AC}" presName="compNode" presStyleCnt="0"/>
      <dgm:spPr/>
    </dgm:pt>
    <dgm:pt modelId="{283371B9-393D-430E-84F1-DC949217DAB9}" type="pres">
      <dgm:prSet presAssocID="{B8E0ECA1-4FE1-4397-8AFD-FBA21CF604AC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itor with solid fill"/>
        </a:ext>
      </dgm:extLst>
    </dgm:pt>
    <dgm:pt modelId="{243F5327-6289-4C75-8DFD-EDC7E1398313}" type="pres">
      <dgm:prSet presAssocID="{B8E0ECA1-4FE1-4397-8AFD-FBA21CF604AC}" presName="spaceRect" presStyleCnt="0"/>
      <dgm:spPr/>
    </dgm:pt>
    <dgm:pt modelId="{756D9A07-72C2-428E-AB4A-CCDCF00816DD}" type="pres">
      <dgm:prSet presAssocID="{B8E0ECA1-4FE1-4397-8AFD-FBA21CF604AC}" presName="textRect" presStyleLbl="revTx" presStyleIdx="0" presStyleCnt="3" custLinFactNeighborX="8533" custLinFactNeighborY="2850">
        <dgm:presLayoutVars>
          <dgm:chMax val="1"/>
          <dgm:chPref val="1"/>
        </dgm:presLayoutVars>
      </dgm:prSet>
      <dgm:spPr/>
    </dgm:pt>
    <dgm:pt modelId="{481BC731-747C-4DDD-ACDE-F60D9779068A}" type="pres">
      <dgm:prSet presAssocID="{618023F9-AE87-4806-95DA-AB292B0944B1}" presName="sibTrans" presStyleCnt="0"/>
      <dgm:spPr/>
    </dgm:pt>
    <dgm:pt modelId="{DA4E3D0C-2744-4BAC-A6DE-50FCCA2E24AA}" type="pres">
      <dgm:prSet presAssocID="{6EB82FBA-E9C7-4B2C-B012-39E1C8D8EC0C}" presName="compNode" presStyleCnt="0"/>
      <dgm:spPr/>
    </dgm:pt>
    <dgm:pt modelId="{1E1A007B-9AEA-41B6-9756-4FEF7A9E7D5A}" type="pres">
      <dgm:prSet presAssocID="{6EB82FBA-E9C7-4B2C-B012-39E1C8D8EC0C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mart Phone with solid fill"/>
        </a:ext>
      </dgm:extLst>
    </dgm:pt>
    <dgm:pt modelId="{8A562801-C955-414C-BF49-809C47C82FE6}" type="pres">
      <dgm:prSet presAssocID="{6EB82FBA-E9C7-4B2C-B012-39E1C8D8EC0C}" presName="spaceRect" presStyleCnt="0"/>
      <dgm:spPr/>
    </dgm:pt>
    <dgm:pt modelId="{86F85A84-361F-4965-A4AA-689427434360}" type="pres">
      <dgm:prSet presAssocID="{6EB82FBA-E9C7-4B2C-B012-39E1C8D8EC0C}" presName="textRect" presStyleLbl="revTx" presStyleIdx="1" presStyleCnt="3">
        <dgm:presLayoutVars>
          <dgm:chMax val="1"/>
          <dgm:chPref val="1"/>
        </dgm:presLayoutVars>
      </dgm:prSet>
      <dgm:spPr/>
    </dgm:pt>
    <dgm:pt modelId="{B6068012-EEB4-4E6F-B512-210E2DDFDEDB}" type="pres">
      <dgm:prSet presAssocID="{7EB6C32F-0494-4F84-BE67-BD25C2913FF6}" presName="sibTrans" presStyleCnt="0"/>
      <dgm:spPr/>
    </dgm:pt>
    <dgm:pt modelId="{A9640EB9-721A-4F64-BCBC-88AF298B7462}" type="pres">
      <dgm:prSet presAssocID="{02C1769D-C07C-4F7D-871A-EED6DF00E17E}" presName="compNode" presStyleCnt="0"/>
      <dgm:spPr/>
    </dgm:pt>
    <dgm:pt modelId="{935E5C1A-2B97-4E77-80BD-9382F0983928}" type="pres">
      <dgm:prSet presAssocID="{02C1769D-C07C-4F7D-871A-EED6DF00E17E}" presName="iconRect" presStyleLbl="node1" presStyleIdx="2" presStyleCnt="3" custLinFactX="100000" custLinFactNeighborX="109781" custLinFactNeighborY="-7069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 outline"/>
        </a:ext>
      </dgm:extLst>
    </dgm:pt>
    <dgm:pt modelId="{8D55AA94-7477-41E9-B7C1-4871175539A5}" type="pres">
      <dgm:prSet presAssocID="{02C1769D-C07C-4F7D-871A-EED6DF00E17E}" presName="spaceRect" presStyleCnt="0"/>
      <dgm:spPr/>
    </dgm:pt>
    <dgm:pt modelId="{D99C4403-8AC7-499A-BD99-7FD8F8F29D3B}" type="pres">
      <dgm:prSet presAssocID="{02C1769D-C07C-4F7D-871A-EED6DF00E17E}" presName="textRect" presStyleLbl="revTx" presStyleIdx="2" presStyleCnt="3" custLinFactNeighborX="-30170" custLinFactNeighborY="2850">
        <dgm:presLayoutVars>
          <dgm:chMax val="1"/>
          <dgm:chPref val="1"/>
        </dgm:presLayoutVars>
      </dgm:prSet>
      <dgm:spPr/>
    </dgm:pt>
  </dgm:ptLst>
  <dgm:cxnLst>
    <dgm:cxn modelId="{B902121A-C02F-471F-9BBA-9EF04FDF660A}" type="presOf" srcId="{02C1769D-C07C-4F7D-871A-EED6DF00E17E}" destId="{D99C4403-8AC7-499A-BD99-7FD8F8F29D3B}" srcOrd="0" destOrd="0" presId="urn:microsoft.com/office/officeart/2018/2/layout/IconLabelList"/>
    <dgm:cxn modelId="{7FB1D23E-AA2C-4622-A7CC-EDA2554DD61F}" srcId="{475E2340-CB1C-46C7-8F21-58E423613AF6}" destId="{02C1769D-C07C-4F7D-871A-EED6DF00E17E}" srcOrd="2" destOrd="0" parTransId="{3739B16E-D795-4C3A-B218-2C6BEC8C713B}" sibTransId="{45CD0204-A3BA-449F-88FD-520BC9D253E5}"/>
    <dgm:cxn modelId="{9B121373-B07A-41B9-8CDE-41389DD49166}" type="presOf" srcId="{475E2340-CB1C-46C7-8F21-58E423613AF6}" destId="{40D5C856-2F65-49CC-80FE-19BFDBFDACC8}" srcOrd="0" destOrd="0" presId="urn:microsoft.com/office/officeart/2018/2/layout/IconLabelList"/>
    <dgm:cxn modelId="{5C74759B-F1D8-42A8-8D8A-9286DE5D3EAF}" type="presOf" srcId="{6EB82FBA-E9C7-4B2C-B012-39E1C8D8EC0C}" destId="{86F85A84-361F-4965-A4AA-689427434360}" srcOrd="0" destOrd="0" presId="urn:microsoft.com/office/officeart/2018/2/layout/IconLabelList"/>
    <dgm:cxn modelId="{5C0893B0-6266-43F7-BE0D-0D7019784FBA}" srcId="{475E2340-CB1C-46C7-8F21-58E423613AF6}" destId="{6EB82FBA-E9C7-4B2C-B012-39E1C8D8EC0C}" srcOrd="1" destOrd="0" parTransId="{5CC73026-0647-4525-AEA9-5CEBE8676976}" sibTransId="{7EB6C32F-0494-4F84-BE67-BD25C2913FF6}"/>
    <dgm:cxn modelId="{63B297CE-E3B9-4822-BD84-833E1E420A7F}" type="presOf" srcId="{B8E0ECA1-4FE1-4397-8AFD-FBA21CF604AC}" destId="{756D9A07-72C2-428E-AB4A-CCDCF00816DD}" srcOrd="0" destOrd="0" presId="urn:microsoft.com/office/officeart/2018/2/layout/IconLabelList"/>
    <dgm:cxn modelId="{9DD308F5-DAE6-4689-800D-416C2C8A02E0}" srcId="{475E2340-CB1C-46C7-8F21-58E423613AF6}" destId="{B8E0ECA1-4FE1-4397-8AFD-FBA21CF604AC}" srcOrd="0" destOrd="0" parTransId="{C205B714-661E-4ED2-BBC2-2B5259609F37}" sibTransId="{618023F9-AE87-4806-95DA-AB292B0944B1}"/>
    <dgm:cxn modelId="{70E67F1D-9D7F-43E6-B05E-850F59C5D744}" type="presParOf" srcId="{40D5C856-2F65-49CC-80FE-19BFDBFDACC8}" destId="{1FD0C8C5-9399-4B45-8D5F-E05D57C33E5C}" srcOrd="0" destOrd="0" presId="urn:microsoft.com/office/officeart/2018/2/layout/IconLabelList"/>
    <dgm:cxn modelId="{0076EEBA-47C5-45E5-953B-DA3458435F4A}" type="presParOf" srcId="{1FD0C8C5-9399-4B45-8D5F-E05D57C33E5C}" destId="{283371B9-393D-430E-84F1-DC949217DAB9}" srcOrd="0" destOrd="0" presId="urn:microsoft.com/office/officeart/2018/2/layout/IconLabelList"/>
    <dgm:cxn modelId="{C7DFC478-2399-4E7C-A36D-89EA6A2D79BB}" type="presParOf" srcId="{1FD0C8C5-9399-4B45-8D5F-E05D57C33E5C}" destId="{243F5327-6289-4C75-8DFD-EDC7E1398313}" srcOrd="1" destOrd="0" presId="urn:microsoft.com/office/officeart/2018/2/layout/IconLabelList"/>
    <dgm:cxn modelId="{2EBD2EAA-E68B-4765-A538-8B625E790CBC}" type="presParOf" srcId="{1FD0C8C5-9399-4B45-8D5F-E05D57C33E5C}" destId="{756D9A07-72C2-428E-AB4A-CCDCF00816DD}" srcOrd="2" destOrd="0" presId="urn:microsoft.com/office/officeart/2018/2/layout/IconLabelList"/>
    <dgm:cxn modelId="{F9FEE108-01DE-4B18-A181-20312B6C3AFC}" type="presParOf" srcId="{40D5C856-2F65-49CC-80FE-19BFDBFDACC8}" destId="{481BC731-747C-4DDD-ACDE-F60D9779068A}" srcOrd="1" destOrd="0" presId="urn:microsoft.com/office/officeart/2018/2/layout/IconLabelList"/>
    <dgm:cxn modelId="{8BEB3C76-C29E-4A83-96F0-EC9B1D09045D}" type="presParOf" srcId="{40D5C856-2F65-49CC-80FE-19BFDBFDACC8}" destId="{DA4E3D0C-2744-4BAC-A6DE-50FCCA2E24AA}" srcOrd="2" destOrd="0" presId="urn:microsoft.com/office/officeart/2018/2/layout/IconLabelList"/>
    <dgm:cxn modelId="{B214374A-5ED6-496F-8BB2-9FB46E68E129}" type="presParOf" srcId="{DA4E3D0C-2744-4BAC-A6DE-50FCCA2E24AA}" destId="{1E1A007B-9AEA-41B6-9756-4FEF7A9E7D5A}" srcOrd="0" destOrd="0" presId="urn:microsoft.com/office/officeart/2018/2/layout/IconLabelList"/>
    <dgm:cxn modelId="{96ECA6B6-B3B4-41F8-B45D-35245737D761}" type="presParOf" srcId="{DA4E3D0C-2744-4BAC-A6DE-50FCCA2E24AA}" destId="{8A562801-C955-414C-BF49-809C47C82FE6}" srcOrd="1" destOrd="0" presId="urn:microsoft.com/office/officeart/2018/2/layout/IconLabelList"/>
    <dgm:cxn modelId="{69B37894-4E72-49C5-94B5-B7E367F497E6}" type="presParOf" srcId="{DA4E3D0C-2744-4BAC-A6DE-50FCCA2E24AA}" destId="{86F85A84-361F-4965-A4AA-689427434360}" srcOrd="2" destOrd="0" presId="urn:microsoft.com/office/officeart/2018/2/layout/IconLabelList"/>
    <dgm:cxn modelId="{39FB7C79-221C-42B6-931D-404D158ABEEE}" type="presParOf" srcId="{40D5C856-2F65-49CC-80FE-19BFDBFDACC8}" destId="{B6068012-EEB4-4E6F-B512-210E2DDFDEDB}" srcOrd="3" destOrd="0" presId="urn:microsoft.com/office/officeart/2018/2/layout/IconLabelList"/>
    <dgm:cxn modelId="{0E6F292D-3695-487B-BAEB-304C08F2A174}" type="presParOf" srcId="{40D5C856-2F65-49CC-80FE-19BFDBFDACC8}" destId="{A9640EB9-721A-4F64-BCBC-88AF298B7462}" srcOrd="4" destOrd="0" presId="urn:microsoft.com/office/officeart/2018/2/layout/IconLabelList"/>
    <dgm:cxn modelId="{6AEAFAF1-4C67-48A3-8E07-4479A75D1E74}" type="presParOf" srcId="{A9640EB9-721A-4F64-BCBC-88AF298B7462}" destId="{935E5C1A-2B97-4E77-80BD-9382F0983928}" srcOrd="0" destOrd="0" presId="urn:microsoft.com/office/officeart/2018/2/layout/IconLabelList"/>
    <dgm:cxn modelId="{6C0F9F9B-C5BF-4158-9888-7725F5A44F61}" type="presParOf" srcId="{A9640EB9-721A-4F64-BCBC-88AF298B7462}" destId="{8D55AA94-7477-41E9-B7C1-4871175539A5}" srcOrd="1" destOrd="0" presId="urn:microsoft.com/office/officeart/2018/2/layout/IconLabelList"/>
    <dgm:cxn modelId="{455F36CB-7DB2-4B9D-8F6D-02F2F2F5B465}" type="presParOf" srcId="{A9640EB9-721A-4F64-BCBC-88AF298B7462}" destId="{D99C4403-8AC7-499A-BD99-7FD8F8F29D3B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686FDCA-ADA1-45AB-A1DC-B6C053C60918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8FDE24ED-FF5F-4560-9366-F6103908657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Gait Recognition</a:t>
          </a:r>
        </a:p>
      </dgm:t>
    </dgm:pt>
    <dgm:pt modelId="{3C83DC71-267F-49CA-80CD-0C6C5CD2CA5D}" type="parTrans" cxnId="{03D5F6AC-86A9-4DCB-95D6-ABC5EAC4CDA1}">
      <dgm:prSet/>
      <dgm:spPr/>
      <dgm:t>
        <a:bodyPr/>
        <a:lstStyle/>
        <a:p>
          <a:endParaRPr lang="en-US"/>
        </a:p>
      </dgm:t>
    </dgm:pt>
    <dgm:pt modelId="{B6DB3FA9-E931-48FD-AFEC-BE609E7EDB29}" type="sibTrans" cxnId="{03D5F6AC-86A9-4DCB-95D6-ABC5EAC4CDA1}">
      <dgm:prSet/>
      <dgm:spPr/>
      <dgm:t>
        <a:bodyPr/>
        <a:lstStyle/>
        <a:p>
          <a:endParaRPr lang="en-US"/>
        </a:p>
      </dgm:t>
    </dgm:pt>
    <dgm:pt modelId="{44120C5F-8023-4D86-A7C5-E80A5252C2E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Advanced analytics</a:t>
          </a:r>
        </a:p>
      </dgm:t>
    </dgm:pt>
    <dgm:pt modelId="{0DA139AB-FAC1-4800-BF46-DA7618EBD0D7}" type="parTrans" cxnId="{DD0A261C-5315-4535-99BD-BC19B1DA4D15}">
      <dgm:prSet/>
      <dgm:spPr/>
      <dgm:t>
        <a:bodyPr/>
        <a:lstStyle/>
        <a:p>
          <a:endParaRPr lang="en-US"/>
        </a:p>
      </dgm:t>
    </dgm:pt>
    <dgm:pt modelId="{186CC03B-67C0-410B-9B70-3A0B67245483}" type="sibTrans" cxnId="{DD0A261C-5315-4535-99BD-BC19B1DA4D15}">
      <dgm:prSet/>
      <dgm:spPr/>
      <dgm:t>
        <a:bodyPr/>
        <a:lstStyle/>
        <a:p>
          <a:endParaRPr lang="en-US"/>
        </a:p>
      </dgm:t>
    </dgm:pt>
    <dgm:pt modelId="{E9F6E34C-70B3-4D4C-8872-677E7796A98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Employees list</a:t>
          </a:r>
        </a:p>
      </dgm:t>
    </dgm:pt>
    <dgm:pt modelId="{FF3520E0-E07C-44D2-8717-89882C85851B}" type="parTrans" cxnId="{D1555A36-FBF1-4DA2-82EA-DA998348F8CA}">
      <dgm:prSet/>
      <dgm:spPr/>
      <dgm:t>
        <a:bodyPr/>
        <a:lstStyle/>
        <a:p>
          <a:endParaRPr lang="en-US"/>
        </a:p>
      </dgm:t>
    </dgm:pt>
    <dgm:pt modelId="{A5A330E8-D6FA-45C6-9EE8-F5488DF81994}" type="sibTrans" cxnId="{D1555A36-FBF1-4DA2-82EA-DA998348F8CA}">
      <dgm:prSet/>
      <dgm:spPr/>
      <dgm:t>
        <a:bodyPr/>
        <a:lstStyle/>
        <a:p>
          <a:endParaRPr lang="en-US"/>
        </a:p>
      </dgm:t>
    </dgm:pt>
    <dgm:pt modelId="{97E14065-F6FA-42F7-A4D8-D851951826C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Anomaly detection (Isolation Forest)</a:t>
          </a:r>
        </a:p>
      </dgm:t>
    </dgm:pt>
    <dgm:pt modelId="{EA4E03B1-1FAF-4685-90C0-12951097A06D}" type="parTrans" cxnId="{20D8F4C8-D8DE-49FA-9E44-74106C87C5A5}">
      <dgm:prSet/>
      <dgm:spPr/>
      <dgm:t>
        <a:bodyPr/>
        <a:lstStyle/>
        <a:p>
          <a:endParaRPr lang="en-US"/>
        </a:p>
      </dgm:t>
    </dgm:pt>
    <dgm:pt modelId="{D1D2A26A-9BDA-481F-85F3-4D0D497619C6}" type="sibTrans" cxnId="{20D8F4C8-D8DE-49FA-9E44-74106C87C5A5}">
      <dgm:prSet/>
      <dgm:spPr/>
      <dgm:t>
        <a:bodyPr/>
        <a:lstStyle/>
        <a:p>
          <a:endParaRPr lang="en-US"/>
        </a:p>
      </dgm:t>
    </dgm:pt>
    <dgm:pt modelId="{7AA876F4-BD5E-E44A-A6BA-2D0EC5228EB0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dirty="0"/>
            <a:t>Leave Request Management</a:t>
          </a:r>
        </a:p>
      </dgm:t>
    </dgm:pt>
    <dgm:pt modelId="{9D653811-E816-244B-8A73-EBFF1420DCE7}" type="parTrans" cxnId="{2163D842-506E-CF48-9340-B25A3EF40FE0}">
      <dgm:prSet/>
      <dgm:spPr/>
      <dgm:t>
        <a:bodyPr/>
        <a:lstStyle/>
        <a:p>
          <a:endParaRPr lang="en-GB"/>
        </a:p>
      </dgm:t>
    </dgm:pt>
    <dgm:pt modelId="{4772ED80-35E8-C64B-B6D3-C3B4A410662D}" type="sibTrans" cxnId="{2163D842-506E-CF48-9340-B25A3EF40FE0}">
      <dgm:prSet/>
      <dgm:spPr/>
      <dgm:t>
        <a:bodyPr/>
        <a:lstStyle/>
        <a:p>
          <a:endParaRPr lang="en-GB"/>
        </a:p>
      </dgm:t>
    </dgm:pt>
    <dgm:pt modelId="{0D49BF54-7A56-5640-94FC-40057488490B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dirty="0"/>
            <a:t>Attendance app for Employee</a:t>
          </a:r>
        </a:p>
      </dgm:t>
    </dgm:pt>
    <dgm:pt modelId="{888494C2-5CDF-0A43-8540-90C2D647DCD1}" type="parTrans" cxnId="{01D1B1DD-C7B6-6A43-A5FE-84A8AB7E1C7A}">
      <dgm:prSet/>
      <dgm:spPr/>
      <dgm:t>
        <a:bodyPr/>
        <a:lstStyle/>
        <a:p>
          <a:endParaRPr lang="en-GB"/>
        </a:p>
      </dgm:t>
    </dgm:pt>
    <dgm:pt modelId="{5982D3D0-CABE-9849-B088-2EC5A5E4A31A}" type="sibTrans" cxnId="{01D1B1DD-C7B6-6A43-A5FE-84A8AB7E1C7A}">
      <dgm:prSet/>
      <dgm:spPr/>
      <dgm:t>
        <a:bodyPr/>
        <a:lstStyle/>
        <a:p>
          <a:endParaRPr lang="en-GB"/>
        </a:p>
      </dgm:t>
    </dgm:pt>
    <dgm:pt modelId="{3A0B238E-CF46-4D84-A1ED-7E44969B54AB}" type="pres">
      <dgm:prSet presAssocID="{0686FDCA-ADA1-45AB-A1DC-B6C053C60918}" presName="root" presStyleCnt="0">
        <dgm:presLayoutVars>
          <dgm:dir/>
          <dgm:resizeHandles val="exact"/>
        </dgm:presLayoutVars>
      </dgm:prSet>
      <dgm:spPr/>
    </dgm:pt>
    <dgm:pt modelId="{B6FAC5A0-0AD2-427D-B9AA-9F9D6741AF92}" type="pres">
      <dgm:prSet presAssocID="{8FDE24ED-FF5F-4560-9366-F6103908657B}" presName="compNode" presStyleCnt="0"/>
      <dgm:spPr/>
    </dgm:pt>
    <dgm:pt modelId="{20E13CDF-961A-42FE-B76F-DDE767738A94}" type="pres">
      <dgm:prSet presAssocID="{8FDE24ED-FF5F-4560-9366-F6103908657B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alk"/>
        </a:ext>
      </dgm:extLst>
    </dgm:pt>
    <dgm:pt modelId="{18EF0BD3-566C-44AC-946A-1030D761D39E}" type="pres">
      <dgm:prSet presAssocID="{8FDE24ED-FF5F-4560-9366-F6103908657B}" presName="spaceRect" presStyleCnt="0"/>
      <dgm:spPr/>
    </dgm:pt>
    <dgm:pt modelId="{4B69C7D9-F108-4979-A365-27603B5E3AAC}" type="pres">
      <dgm:prSet presAssocID="{8FDE24ED-FF5F-4560-9366-F6103908657B}" presName="textRect" presStyleLbl="revTx" presStyleIdx="0" presStyleCnt="6">
        <dgm:presLayoutVars>
          <dgm:chMax val="1"/>
          <dgm:chPref val="1"/>
        </dgm:presLayoutVars>
      </dgm:prSet>
      <dgm:spPr/>
    </dgm:pt>
    <dgm:pt modelId="{E621A25D-32C7-4AB3-9327-A01694B629D8}" type="pres">
      <dgm:prSet presAssocID="{B6DB3FA9-E931-48FD-AFEC-BE609E7EDB29}" presName="sibTrans" presStyleCnt="0"/>
      <dgm:spPr/>
    </dgm:pt>
    <dgm:pt modelId="{8FB9D4C6-6663-42DC-980C-7DB90226C831}" type="pres">
      <dgm:prSet presAssocID="{44120C5F-8023-4D86-A7C5-E80A5252C2E2}" presName="compNode" presStyleCnt="0"/>
      <dgm:spPr/>
    </dgm:pt>
    <dgm:pt modelId="{03220D7E-92AC-4C39-BAF6-3846D818C43C}" type="pres">
      <dgm:prSet presAssocID="{44120C5F-8023-4D86-A7C5-E80A5252C2E2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D6BA73C1-6975-4F9A-94DA-4FC1C423F68D}" type="pres">
      <dgm:prSet presAssocID="{44120C5F-8023-4D86-A7C5-E80A5252C2E2}" presName="spaceRect" presStyleCnt="0"/>
      <dgm:spPr/>
    </dgm:pt>
    <dgm:pt modelId="{BFD86231-B814-4711-8964-71B61DE0221B}" type="pres">
      <dgm:prSet presAssocID="{44120C5F-8023-4D86-A7C5-E80A5252C2E2}" presName="textRect" presStyleLbl="revTx" presStyleIdx="1" presStyleCnt="6">
        <dgm:presLayoutVars>
          <dgm:chMax val="1"/>
          <dgm:chPref val="1"/>
        </dgm:presLayoutVars>
      </dgm:prSet>
      <dgm:spPr/>
    </dgm:pt>
    <dgm:pt modelId="{567F21FC-6A89-4A9C-8B6A-45DE42F15CBD}" type="pres">
      <dgm:prSet presAssocID="{186CC03B-67C0-410B-9B70-3A0B67245483}" presName="sibTrans" presStyleCnt="0"/>
      <dgm:spPr/>
    </dgm:pt>
    <dgm:pt modelId="{1F567B7C-C2FE-446D-920E-E7B1C5B8CD10}" type="pres">
      <dgm:prSet presAssocID="{E9F6E34C-70B3-4D4C-8872-677E7796A984}" presName="compNode" presStyleCnt="0"/>
      <dgm:spPr/>
    </dgm:pt>
    <dgm:pt modelId="{406DFFD3-9080-472D-BD30-A9C2B7B53365}" type="pres">
      <dgm:prSet presAssocID="{E9F6E34C-70B3-4D4C-8872-677E7796A984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s"/>
        </a:ext>
      </dgm:extLst>
    </dgm:pt>
    <dgm:pt modelId="{E7199AC5-D154-43A4-89D5-DC72B1B9012C}" type="pres">
      <dgm:prSet presAssocID="{E9F6E34C-70B3-4D4C-8872-677E7796A984}" presName="spaceRect" presStyleCnt="0"/>
      <dgm:spPr/>
    </dgm:pt>
    <dgm:pt modelId="{DEC05108-DC68-43A2-BC26-D8A5F07A2329}" type="pres">
      <dgm:prSet presAssocID="{E9F6E34C-70B3-4D4C-8872-677E7796A984}" presName="textRect" presStyleLbl="revTx" presStyleIdx="2" presStyleCnt="6">
        <dgm:presLayoutVars>
          <dgm:chMax val="1"/>
          <dgm:chPref val="1"/>
        </dgm:presLayoutVars>
      </dgm:prSet>
      <dgm:spPr/>
    </dgm:pt>
    <dgm:pt modelId="{25582A27-24B6-4D33-9174-C81F6BDFC3CE}" type="pres">
      <dgm:prSet presAssocID="{A5A330E8-D6FA-45C6-9EE8-F5488DF81994}" presName="sibTrans" presStyleCnt="0"/>
      <dgm:spPr/>
    </dgm:pt>
    <dgm:pt modelId="{1F0AC0CA-4B57-44A3-BF3C-484459108AE8}" type="pres">
      <dgm:prSet presAssocID="{97E14065-F6FA-42F7-A4D8-D851951826CE}" presName="compNode" presStyleCnt="0"/>
      <dgm:spPr/>
    </dgm:pt>
    <dgm:pt modelId="{E1600095-6E1F-475E-AB7C-FF73148A89E6}" type="pres">
      <dgm:prSet presAssocID="{97E14065-F6FA-42F7-A4D8-D851951826CE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orest scene"/>
        </a:ext>
      </dgm:extLst>
    </dgm:pt>
    <dgm:pt modelId="{D6ED68B6-352A-402A-89AD-01193CB7C293}" type="pres">
      <dgm:prSet presAssocID="{97E14065-F6FA-42F7-A4D8-D851951826CE}" presName="spaceRect" presStyleCnt="0"/>
      <dgm:spPr/>
    </dgm:pt>
    <dgm:pt modelId="{57234368-7490-4EC0-A949-5F2FCC3720D0}" type="pres">
      <dgm:prSet presAssocID="{97E14065-F6FA-42F7-A4D8-D851951826CE}" presName="textRect" presStyleLbl="revTx" presStyleIdx="3" presStyleCnt="6">
        <dgm:presLayoutVars>
          <dgm:chMax val="1"/>
          <dgm:chPref val="1"/>
        </dgm:presLayoutVars>
      </dgm:prSet>
      <dgm:spPr/>
    </dgm:pt>
    <dgm:pt modelId="{01C778ED-565C-1B43-BD41-77E923B57862}" type="pres">
      <dgm:prSet presAssocID="{D1D2A26A-9BDA-481F-85F3-4D0D497619C6}" presName="sibTrans" presStyleCnt="0"/>
      <dgm:spPr/>
    </dgm:pt>
    <dgm:pt modelId="{23240147-C0CF-914C-8F46-30B1551764B2}" type="pres">
      <dgm:prSet presAssocID="{7AA876F4-BD5E-E44A-A6BA-2D0EC5228EB0}" presName="compNode" presStyleCnt="0"/>
      <dgm:spPr/>
    </dgm:pt>
    <dgm:pt modelId="{673CCF95-3050-A04F-B207-24466794064C}" type="pres">
      <dgm:prSet presAssocID="{7AA876F4-BD5E-E44A-A6BA-2D0EC5228EB0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nfollow with solid fill"/>
        </a:ext>
      </dgm:extLst>
    </dgm:pt>
    <dgm:pt modelId="{96B37595-536A-4648-8467-9FCB1A89CBFD}" type="pres">
      <dgm:prSet presAssocID="{7AA876F4-BD5E-E44A-A6BA-2D0EC5228EB0}" presName="spaceRect" presStyleCnt="0"/>
      <dgm:spPr/>
    </dgm:pt>
    <dgm:pt modelId="{80CA7F68-32D4-8240-B3EE-1CC9D2AC0293}" type="pres">
      <dgm:prSet presAssocID="{7AA876F4-BD5E-E44A-A6BA-2D0EC5228EB0}" presName="textRect" presStyleLbl="revTx" presStyleIdx="4" presStyleCnt="6">
        <dgm:presLayoutVars>
          <dgm:chMax val="1"/>
          <dgm:chPref val="1"/>
        </dgm:presLayoutVars>
      </dgm:prSet>
      <dgm:spPr/>
    </dgm:pt>
    <dgm:pt modelId="{E7C03E07-CDE6-F54B-97FA-22B779DA8882}" type="pres">
      <dgm:prSet presAssocID="{4772ED80-35E8-C64B-B6D3-C3B4A410662D}" presName="sibTrans" presStyleCnt="0"/>
      <dgm:spPr/>
    </dgm:pt>
    <dgm:pt modelId="{F8E6426D-F038-F841-9C6A-D6A961813A71}" type="pres">
      <dgm:prSet presAssocID="{0D49BF54-7A56-5640-94FC-40057488490B}" presName="compNode" presStyleCnt="0"/>
      <dgm:spPr/>
    </dgm:pt>
    <dgm:pt modelId="{C3EAB497-4979-424C-A807-CB3A4CAAD91A}" type="pres">
      <dgm:prSet presAssocID="{0D49BF54-7A56-5640-94FC-40057488490B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mart Phone with solid fill"/>
        </a:ext>
      </dgm:extLst>
    </dgm:pt>
    <dgm:pt modelId="{5622E3AF-8FF3-0045-BBAD-B3CBBB889442}" type="pres">
      <dgm:prSet presAssocID="{0D49BF54-7A56-5640-94FC-40057488490B}" presName="spaceRect" presStyleCnt="0"/>
      <dgm:spPr/>
    </dgm:pt>
    <dgm:pt modelId="{18E6000E-8952-9745-AEDA-0940901879C0}" type="pres">
      <dgm:prSet presAssocID="{0D49BF54-7A56-5640-94FC-40057488490B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FA93FF1B-51AD-471A-8024-EC86EB53ED57}" type="presOf" srcId="{8FDE24ED-FF5F-4560-9366-F6103908657B}" destId="{4B69C7D9-F108-4979-A365-27603B5E3AAC}" srcOrd="0" destOrd="0" presId="urn:microsoft.com/office/officeart/2018/2/layout/IconLabelList"/>
    <dgm:cxn modelId="{DD0A261C-5315-4535-99BD-BC19B1DA4D15}" srcId="{0686FDCA-ADA1-45AB-A1DC-B6C053C60918}" destId="{44120C5F-8023-4D86-A7C5-E80A5252C2E2}" srcOrd="1" destOrd="0" parTransId="{0DA139AB-FAC1-4800-BF46-DA7618EBD0D7}" sibTransId="{186CC03B-67C0-410B-9B70-3A0B67245483}"/>
    <dgm:cxn modelId="{6BBA7335-BEAB-4D2D-993A-96F2AF0F79F4}" type="presOf" srcId="{44120C5F-8023-4D86-A7C5-E80A5252C2E2}" destId="{BFD86231-B814-4711-8964-71B61DE0221B}" srcOrd="0" destOrd="0" presId="urn:microsoft.com/office/officeart/2018/2/layout/IconLabelList"/>
    <dgm:cxn modelId="{D1555A36-FBF1-4DA2-82EA-DA998348F8CA}" srcId="{0686FDCA-ADA1-45AB-A1DC-B6C053C60918}" destId="{E9F6E34C-70B3-4D4C-8872-677E7796A984}" srcOrd="2" destOrd="0" parTransId="{FF3520E0-E07C-44D2-8717-89882C85851B}" sibTransId="{A5A330E8-D6FA-45C6-9EE8-F5488DF81994}"/>
    <dgm:cxn modelId="{2163D842-506E-CF48-9340-B25A3EF40FE0}" srcId="{0686FDCA-ADA1-45AB-A1DC-B6C053C60918}" destId="{7AA876F4-BD5E-E44A-A6BA-2D0EC5228EB0}" srcOrd="4" destOrd="0" parTransId="{9D653811-E816-244B-8A73-EBFF1420DCE7}" sibTransId="{4772ED80-35E8-C64B-B6D3-C3B4A410662D}"/>
    <dgm:cxn modelId="{07453F92-A69A-7F4B-B1D2-24802F22424E}" type="presOf" srcId="{7AA876F4-BD5E-E44A-A6BA-2D0EC5228EB0}" destId="{80CA7F68-32D4-8240-B3EE-1CC9D2AC0293}" srcOrd="0" destOrd="0" presId="urn:microsoft.com/office/officeart/2018/2/layout/IconLabelList"/>
    <dgm:cxn modelId="{AFB22B9B-533B-ED4D-92AD-A8624E6EF354}" type="presOf" srcId="{0D49BF54-7A56-5640-94FC-40057488490B}" destId="{18E6000E-8952-9745-AEDA-0940901879C0}" srcOrd="0" destOrd="0" presId="urn:microsoft.com/office/officeart/2018/2/layout/IconLabelList"/>
    <dgm:cxn modelId="{03D5F6AC-86A9-4DCB-95D6-ABC5EAC4CDA1}" srcId="{0686FDCA-ADA1-45AB-A1DC-B6C053C60918}" destId="{8FDE24ED-FF5F-4560-9366-F6103908657B}" srcOrd="0" destOrd="0" parTransId="{3C83DC71-267F-49CA-80CD-0C6C5CD2CA5D}" sibTransId="{B6DB3FA9-E931-48FD-AFEC-BE609E7EDB29}"/>
    <dgm:cxn modelId="{20D8F4C8-D8DE-49FA-9E44-74106C87C5A5}" srcId="{0686FDCA-ADA1-45AB-A1DC-B6C053C60918}" destId="{97E14065-F6FA-42F7-A4D8-D851951826CE}" srcOrd="3" destOrd="0" parTransId="{EA4E03B1-1FAF-4685-90C0-12951097A06D}" sibTransId="{D1D2A26A-9BDA-481F-85F3-4D0D497619C6}"/>
    <dgm:cxn modelId="{07FF9DD3-F60D-46A7-8A77-F9CC3D7C58F1}" type="presOf" srcId="{0686FDCA-ADA1-45AB-A1DC-B6C053C60918}" destId="{3A0B238E-CF46-4D84-A1ED-7E44969B54AB}" srcOrd="0" destOrd="0" presId="urn:microsoft.com/office/officeart/2018/2/layout/IconLabelList"/>
    <dgm:cxn modelId="{01D1B1DD-C7B6-6A43-A5FE-84A8AB7E1C7A}" srcId="{0686FDCA-ADA1-45AB-A1DC-B6C053C60918}" destId="{0D49BF54-7A56-5640-94FC-40057488490B}" srcOrd="5" destOrd="0" parTransId="{888494C2-5CDF-0A43-8540-90C2D647DCD1}" sibTransId="{5982D3D0-CABE-9849-B088-2EC5A5E4A31A}"/>
    <dgm:cxn modelId="{4BA5DDF4-7226-41A7-82EA-323007294C1A}" type="presOf" srcId="{E9F6E34C-70B3-4D4C-8872-677E7796A984}" destId="{DEC05108-DC68-43A2-BC26-D8A5F07A2329}" srcOrd="0" destOrd="0" presId="urn:microsoft.com/office/officeart/2018/2/layout/IconLabelList"/>
    <dgm:cxn modelId="{CC99D9FE-504E-43D4-AF9B-D5AE1A7B3945}" type="presOf" srcId="{97E14065-F6FA-42F7-A4D8-D851951826CE}" destId="{57234368-7490-4EC0-A949-5F2FCC3720D0}" srcOrd="0" destOrd="0" presId="urn:microsoft.com/office/officeart/2018/2/layout/IconLabelList"/>
    <dgm:cxn modelId="{BC1DE1BA-C896-4696-A7F6-33D9E5B07B80}" type="presParOf" srcId="{3A0B238E-CF46-4D84-A1ED-7E44969B54AB}" destId="{B6FAC5A0-0AD2-427D-B9AA-9F9D6741AF92}" srcOrd="0" destOrd="0" presId="urn:microsoft.com/office/officeart/2018/2/layout/IconLabelList"/>
    <dgm:cxn modelId="{85AAE1B0-5E02-4EBE-A7A8-C9B97EDB2B0B}" type="presParOf" srcId="{B6FAC5A0-0AD2-427D-B9AA-9F9D6741AF92}" destId="{20E13CDF-961A-42FE-B76F-DDE767738A94}" srcOrd="0" destOrd="0" presId="urn:microsoft.com/office/officeart/2018/2/layout/IconLabelList"/>
    <dgm:cxn modelId="{5A97F4C6-07E2-4AC0-B9F1-69B065DDD1AE}" type="presParOf" srcId="{B6FAC5A0-0AD2-427D-B9AA-9F9D6741AF92}" destId="{18EF0BD3-566C-44AC-946A-1030D761D39E}" srcOrd="1" destOrd="0" presId="urn:microsoft.com/office/officeart/2018/2/layout/IconLabelList"/>
    <dgm:cxn modelId="{CB4EF327-8423-499C-8622-E028AFBBCF6D}" type="presParOf" srcId="{B6FAC5A0-0AD2-427D-B9AA-9F9D6741AF92}" destId="{4B69C7D9-F108-4979-A365-27603B5E3AAC}" srcOrd="2" destOrd="0" presId="urn:microsoft.com/office/officeart/2018/2/layout/IconLabelList"/>
    <dgm:cxn modelId="{AD92C71B-4DFA-43F4-A0CD-790C509D0D3F}" type="presParOf" srcId="{3A0B238E-CF46-4D84-A1ED-7E44969B54AB}" destId="{E621A25D-32C7-4AB3-9327-A01694B629D8}" srcOrd="1" destOrd="0" presId="urn:microsoft.com/office/officeart/2018/2/layout/IconLabelList"/>
    <dgm:cxn modelId="{2BA807DC-C484-410E-8B6C-FABB2180C6D7}" type="presParOf" srcId="{3A0B238E-CF46-4D84-A1ED-7E44969B54AB}" destId="{8FB9D4C6-6663-42DC-980C-7DB90226C831}" srcOrd="2" destOrd="0" presId="urn:microsoft.com/office/officeart/2018/2/layout/IconLabelList"/>
    <dgm:cxn modelId="{3A956136-705F-4172-ACA4-CE1093902446}" type="presParOf" srcId="{8FB9D4C6-6663-42DC-980C-7DB90226C831}" destId="{03220D7E-92AC-4C39-BAF6-3846D818C43C}" srcOrd="0" destOrd="0" presId="urn:microsoft.com/office/officeart/2018/2/layout/IconLabelList"/>
    <dgm:cxn modelId="{3536C151-CFB3-4DA8-B6FE-5ED215EBA581}" type="presParOf" srcId="{8FB9D4C6-6663-42DC-980C-7DB90226C831}" destId="{D6BA73C1-6975-4F9A-94DA-4FC1C423F68D}" srcOrd="1" destOrd="0" presId="urn:microsoft.com/office/officeart/2018/2/layout/IconLabelList"/>
    <dgm:cxn modelId="{B3A9DA18-424D-4451-9B6B-3BFD9A15F3BC}" type="presParOf" srcId="{8FB9D4C6-6663-42DC-980C-7DB90226C831}" destId="{BFD86231-B814-4711-8964-71B61DE0221B}" srcOrd="2" destOrd="0" presId="urn:microsoft.com/office/officeart/2018/2/layout/IconLabelList"/>
    <dgm:cxn modelId="{D1395387-0192-4366-A57E-6D5587629EA9}" type="presParOf" srcId="{3A0B238E-CF46-4D84-A1ED-7E44969B54AB}" destId="{567F21FC-6A89-4A9C-8B6A-45DE42F15CBD}" srcOrd="3" destOrd="0" presId="urn:microsoft.com/office/officeart/2018/2/layout/IconLabelList"/>
    <dgm:cxn modelId="{1B92DBE4-5D88-4D30-BB54-5E045321AE5A}" type="presParOf" srcId="{3A0B238E-CF46-4D84-A1ED-7E44969B54AB}" destId="{1F567B7C-C2FE-446D-920E-E7B1C5B8CD10}" srcOrd="4" destOrd="0" presId="urn:microsoft.com/office/officeart/2018/2/layout/IconLabelList"/>
    <dgm:cxn modelId="{9D6F64EE-5452-48D5-B02C-FFD9D35D4E7C}" type="presParOf" srcId="{1F567B7C-C2FE-446D-920E-E7B1C5B8CD10}" destId="{406DFFD3-9080-472D-BD30-A9C2B7B53365}" srcOrd="0" destOrd="0" presId="urn:microsoft.com/office/officeart/2018/2/layout/IconLabelList"/>
    <dgm:cxn modelId="{212E0F8C-04FA-40BA-BEF2-734F5B983C1F}" type="presParOf" srcId="{1F567B7C-C2FE-446D-920E-E7B1C5B8CD10}" destId="{E7199AC5-D154-43A4-89D5-DC72B1B9012C}" srcOrd="1" destOrd="0" presId="urn:microsoft.com/office/officeart/2018/2/layout/IconLabelList"/>
    <dgm:cxn modelId="{AAB5F65B-8275-494B-B298-3FEE03D5645D}" type="presParOf" srcId="{1F567B7C-C2FE-446D-920E-E7B1C5B8CD10}" destId="{DEC05108-DC68-43A2-BC26-D8A5F07A2329}" srcOrd="2" destOrd="0" presId="urn:microsoft.com/office/officeart/2018/2/layout/IconLabelList"/>
    <dgm:cxn modelId="{75789971-2FA6-4549-BBFF-41ABB70E6054}" type="presParOf" srcId="{3A0B238E-CF46-4D84-A1ED-7E44969B54AB}" destId="{25582A27-24B6-4D33-9174-C81F6BDFC3CE}" srcOrd="5" destOrd="0" presId="urn:microsoft.com/office/officeart/2018/2/layout/IconLabelList"/>
    <dgm:cxn modelId="{63AD6D3A-5CDD-4EE6-8101-081F3D93A6E0}" type="presParOf" srcId="{3A0B238E-CF46-4D84-A1ED-7E44969B54AB}" destId="{1F0AC0CA-4B57-44A3-BF3C-484459108AE8}" srcOrd="6" destOrd="0" presId="urn:microsoft.com/office/officeart/2018/2/layout/IconLabelList"/>
    <dgm:cxn modelId="{089CE980-5BF1-4495-8A78-BE4DE9CCCF80}" type="presParOf" srcId="{1F0AC0CA-4B57-44A3-BF3C-484459108AE8}" destId="{E1600095-6E1F-475E-AB7C-FF73148A89E6}" srcOrd="0" destOrd="0" presId="urn:microsoft.com/office/officeart/2018/2/layout/IconLabelList"/>
    <dgm:cxn modelId="{FF876559-9536-4EA3-9300-2622540FE0DD}" type="presParOf" srcId="{1F0AC0CA-4B57-44A3-BF3C-484459108AE8}" destId="{D6ED68B6-352A-402A-89AD-01193CB7C293}" srcOrd="1" destOrd="0" presId="urn:microsoft.com/office/officeart/2018/2/layout/IconLabelList"/>
    <dgm:cxn modelId="{9D9FBC8D-3524-4421-94C0-750038E1E285}" type="presParOf" srcId="{1F0AC0CA-4B57-44A3-BF3C-484459108AE8}" destId="{57234368-7490-4EC0-A949-5F2FCC3720D0}" srcOrd="2" destOrd="0" presId="urn:microsoft.com/office/officeart/2018/2/layout/IconLabelList"/>
    <dgm:cxn modelId="{D63D3CF7-EFBB-464A-B9B4-CC189DF926AD}" type="presParOf" srcId="{3A0B238E-CF46-4D84-A1ED-7E44969B54AB}" destId="{01C778ED-565C-1B43-BD41-77E923B57862}" srcOrd="7" destOrd="0" presId="urn:microsoft.com/office/officeart/2018/2/layout/IconLabelList"/>
    <dgm:cxn modelId="{DC279635-F00C-F84A-A31D-BA089AB55551}" type="presParOf" srcId="{3A0B238E-CF46-4D84-A1ED-7E44969B54AB}" destId="{23240147-C0CF-914C-8F46-30B1551764B2}" srcOrd="8" destOrd="0" presId="urn:microsoft.com/office/officeart/2018/2/layout/IconLabelList"/>
    <dgm:cxn modelId="{2B46294A-7C20-6740-9F0E-C0129BEBD719}" type="presParOf" srcId="{23240147-C0CF-914C-8F46-30B1551764B2}" destId="{673CCF95-3050-A04F-B207-24466794064C}" srcOrd="0" destOrd="0" presId="urn:microsoft.com/office/officeart/2018/2/layout/IconLabelList"/>
    <dgm:cxn modelId="{D500C180-5205-C646-8511-C6049A57E9E3}" type="presParOf" srcId="{23240147-C0CF-914C-8F46-30B1551764B2}" destId="{96B37595-536A-4648-8467-9FCB1A89CBFD}" srcOrd="1" destOrd="0" presId="urn:microsoft.com/office/officeart/2018/2/layout/IconLabelList"/>
    <dgm:cxn modelId="{6F801F0D-3A98-E244-ACD0-BF8636F38D4D}" type="presParOf" srcId="{23240147-C0CF-914C-8F46-30B1551764B2}" destId="{80CA7F68-32D4-8240-B3EE-1CC9D2AC0293}" srcOrd="2" destOrd="0" presId="urn:microsoft.com/office/officeart/2018/2/layout/IconLabelList"/>
    <dgm:cxn modelId="{425F0B03-0438-064C-A109-BA0FD49A0A64}" type="presParOf" srcId="{3A0B238E-CF46-4D84-A1ED-7E44969B54AB}" destId="{E7C03E07-CDE6-F54B-97FA-22B779DA8882}" srcOrd="9" destOrd="0" presId="urn:microsoft.com/office/officeart/2018/2/layout/IconLabelList"/>
    <dgm:cxn modelId="{7E63CBC2-E291-6141-A328-127D2D8F64BD}" type="presParOf" srcId="{3A0B238E-CF46-4D84-A1ED-7E44969B54AB}" destId="{F8E6426D-F038-F841-9C6A-D6A961813A71}" srcOrd="10" destOrd="0" presId="urn:microsoft.com/office/officeart/2018/2/layout/IconLabelList"/>
    <dgm:cxn modelId="{3C425399-7B84-F949-86FE-E5D7214423B7}" type="presParOf" srcId="{F8E6426D-F038-F841-9C6A-D6A961813A71}" destId="{C3EAB497-4979-424C-A807-CB3A4CAAD91A}" srcOrd="0" destOrd="0" presId="urn:microsoft.com/office/officeart/2018/2/layout/IconLabelList"/>
    <dgm:cxn modelId="{F99C44D4-687F-E449-B69B-AC1E9A9CE256}" type="presParOf" srcId="{F8E6426D-F038-F841-9C6A-D6A961813A71}" destId="{5622E3AF-8FF3-0045-BBAD-B3CBBB889442}" srcOrd="1" destOrd="0" presId="urn:microsoft.com/office/officeart/2018/2/layout/IconLabelList"/>
    <dgm:cxn modelId="{E31EFCC3-886B-4B44-AF9D-04808665CBAE}" type="presParOf" srcId="{F8E6426D-F038-F841-9C6A-D6A961813A71}" destId="{18E6000E-8952-9745-AEDA-0940901879C0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4E3C44-A5BB-489A-8848-82CBFAEA210E}">
      <dsp:nvSpPr>
        <dsp:cNvPr id="0" name=""/>
        <dsp:cNvSpPr/>
      </dsp:nvSpPr>
      <dsp:spPr>
        <a:xfrm>
          <a:off x="0" y="2121"/>
          <a:ext cx="7216416" cy="107516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103D222-97C2-4A05-BC8D-E0E8675F8E9F}">
      <dsp:nvSpPr>
        <dsp:cNvPr id="0" name=""/>
        <dsp:cNvSpPr/>
      </dsp:nvSpPr>
      <dsp:spPr>
        <a:xfrm>
          <a:off x="325236" y="244032"/>
          <a:ext cx="591338" cy="59133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BA156C-E600-44D6-A565-E11BAB4EA5E4}">
      <dsp:nvSpPr>
        <dsp:cNvPr id="0" name=""/>
        <dsp:cNvSpPr/>
      </dsp:nvSpPr>
      <dsp:spPr>
        <a:xfrm>
          <a:off x="1241811" y="2121"/>
          <a:ext cx="5974604" cy="10751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88" tIns="113788" rIns="113788" bIns="113788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First register your video of walking for testing 8 seconds (not the final number)</a:t>
          </a:r>
        </a:p>
      </dsp:txBody>
      <dsp:txXfrm>
        <a:off x="1241811" y="2121"/>
        <a:ext cx="5974604" cy="1075161"/>
      </dsp:txXfrm>
    </dsp:sp>
    <dsp:sp modelId="{0B35CFCE-D8EB-46FC-AC39-5B2CAAE2C858}">
      <dsp:nvSpPr>
        <dsp:cNvPr id="0" name=""/>
        <dsp:cNvSpPr/>
      </dsp:nvSpPr>
      <dsp:spPr>
        <a:xfrm>
          <a:off x="0" y="1346073"/>
          <a:ext cx="7216416" cy="107516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5E08142-2445-4AF4-900F-C9913B57453C}">
      <dsp:nvSpPr>
        <dsp:cNvPr id="0" name=""/>
        <dsp:cNvSpPr/>
      </dsp:nvSpPr>
      <dsp:spPr>
        <a:xfrm>
          <a:off x="325236" y="1587984"/>
          <a:ext cx="591338" cy="59133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C013F27-6B6E-48F5-8DBB-B113C059023B}">
      <dsp:nvSpPr>
        <dsp:cNvPr id="0" name=""/>
        <dsp:cNvSpPr/>
      </dsp:nvSpPr>
      <dsp:spPr>
        <a:xfrm>
          <a:off x="1241811" y="1346073"/>
          <a:ext cx="5974604" cy="10751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88" tIns="113788" rIns="113788" bIns="113788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Next time you come in the camera you will be recognized.</a:t>
          </a:r>
        </a:p>
      </dsp:txBody>
      <dsp:txXfrm>
        <a:off x="1241811" y="1346073"/>
        <a:ext cx="5974604" cy="1075161"/>
      </dsp:txXfrm>
    </dsp:sp>
    <dsp:sp modelId="{F314C539-5896-48F1-B8F5-F97E95287A03}">
      <dsp:nvSpPr>
        <dsp:cNvPr id="0" name=""/>
        <dsp:cNvSpPr/>
      </dsp:nvSpPr>
      <dsp:spPr>
        <a:xfrm>
          <a:off x="0" y="2690025"/>
          <a:ext cx="7216416" cy="107516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08C1039-78DB-4404-8C74-37BEBCAE6D4E}">
      <dsp:nvSpPr>
        <dsp:cNvPr id="0" name=""/>
        <dsp:cNvSpPr/>
      </dsp:nvSpPr>
      <dsp:spPr>
        <a:xfrm>
          <a:off x="325236" y="2931936"/>
          <a:ext cx="591338" cy="59133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64C87B-37FC-485A-A982-537FCDEE07C0}">
      <dsp:nvSpPr>
        <dsp:cNvPr id="0" name=""/>
        <dsp:cNvSpPr/>
      </dsp:nvSpPr>
      <dsp:spPr>
        <a:xfrm>
          <a:off x="1241811" y="2690025"/>
          <a:ext cx="5974604" cy="10751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88" tIns="113788" rIns="113788" bIns="113788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Check in and check out time will be marked.</a:t>
          </a:r>
        </a:p>
      </dsp:txBody>
      <dsp:txXfrm>
        <a:off x="1241811" y="2690025"/>
        <a:ext cx="5974604" cy="1075161"/>
      </dsp:txXfrm>
    </dsp:sp>
    <dsp:sp modelId="{2C3AEEF5-E834-4B30-8ADB-2E994F94A59B}">
      <dsp:nvSpPr>
        <dsp:cNvPr id="0" name=""/>
        <dsp:cNvSpPr/>
      </dsp:nvSpPr>
      <dsp:spPr>
        <a:xfrm>
          <a:off x="0" y="4033977"/>
          <a:ext cx="7216416" cy="107516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7440198-1E52-4A7C-A14B-8E8F0B1CAFD1}">
      <dsp:nvSpPr>
        <dsp:cNvPr id="0" name=""/>
        <dsp:cNvSpPr/>
      </dsp:nvSpPr>
      <dsp:spPr>
        <a:xfrm>
          <a:off x="325236" y="4275888"/>
          <a:ext cx="591338" cy="59133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0A02FD0-1E1A-4A9F-B90C-7186702D1D93}">
      <dsp:nvSpPr>
        <dsp:cNvPr id="0" name=""/>
        <dsp:cNvSpPr/>
      </dsp:nvSpPr>
      <dsp:spPr>
        <a:xfrm>
          <a:off x="1241811" y="4033977"/>
          <a:ext cx="5974604" cy="10751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88" tIns="113788" rIns="113788" bIns="113788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Employee can check their phone for confirmation</a:t>
          </a:r>
        </a:p>
      </dsp:txBody>
      <dsp:txXfrm>
        <a:off x="1241811" y="4033977"/>
        <a:ext cx="5974604" cy="107516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3371B9-393D-430E-84F1-DC949217DAB9}">
      <dsp:nvSpPr>
        <dsp:cNvPr id="0" name=""/>
        <dsp:cNvSpPr/>
      </dsp:nvSpPr>
      <dsp:spPr>
        <a:xfrm>
          <a:off x="1263487" y="521133"/>
          <a:ext cx="1530871" cy="153087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6D9A07-72C2-428E-AB4A-CCDCF00816DD}">
      <dsp:nvSpPr>
        <dsp:cNvPr id="0" name=""/>
        <dsp:cNvSpPr/>
      </dsp:nvSpPr>
      <dsp:spPr>
        <a:xfrm>
          <a:off x="618242" y="2469743"/>
          <a:ext cx="3401937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HR app admin (windows and web app , Flutter)</a:t>
          </a:r>
        </a:p>
      </dsp:txBody>
      <dsp:txXfrm>
        <a:off x="618242" y="2469743"/>
        <a:ext cx="3401937" cy="720000"/>
      </dsp:txXfrm>
    </dsp:sp>
    <dsp:sp modelId="{1E1A007B-9AEA-41B6-9756-4FEF7A9E7D5A}">
      <dsp:nvSpPr>
        <dsp:cNvPr id="0" name=""/>
        <dsp:cNvSpPr/>
      </dsp:nvSpPr>
      <dsp:spPr>
        <a:xfrm>
          <a:off x="5260764" y="521133"/>
          <a:ext cx="1530871" cy="153087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6F85A84-361F-4965-A4AA-689427434360}">
      <dsp:nvSpPr>
        <dsp:cNvPr id="0" name=""/>
        <dsp:cNvSpPr/>
      </dsp:nvSpPr>
      <dsp:spPr>
        <a:xfrm>
          <a:off x="4325231" y="2449223"/>
          <a:ext cx="3401937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Employee (User app in android , Flutter)</a:t>
          </a:r>
        </a:p>
      </dsp:txBody>
      <dsp:txXfrm>
        <a:off x="4325231" y="2449223"/>
        <a:ext cx="3401937" cy="720000"/>
      </dsp:txXfrm>
    </dsp:sp>
    <dsp:sp modelId="{935E5C1A-2B97-4E77-80BD-9382F0983928}">
      <dsp:nvSpPr>
        <dsp:cNvPr id="0" name=""/>
        <dsp:cNvSpPr/>
      </dsp:nvSpPr>
      <dsp:spPr>
        <a:xfrm>
          <a:off x="10521528" y="412916"/>
          <a:ext cx="1530871" cy="153087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99C4403-8AC7-499A-BD99-7FD8F8F29D3B}">
      <dsp:nvSpPr>
        <dsp:cNvPr id="0" name=""/>
        <dsp:cNvSpPr/>
      </dsp:nvSpPr>
      <dsp:spPr>
        <a:xfrm>
          <a:off x="7296143" y="2469743"/>
          <a:ext cx="3401937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Backend (</a:t>
          </a:r>
          <a:r>
            <a:rPr lang="en-US" sz="2500" kern="1200" dirty="0" err="1"/>
            <a:t>Fastapi</a:t>
          </a:r>
          <a:r>
            <a:rPr lang="en-US" sz="2500" kern="1200" dirty="0"/>
            <a:t>)</a:t>
          </a:r>
        </a:p>
      </dsp:txBody>
      <dsp:txXfrm>
        <a:off x="7296143" y="2469743"/>
        <a:ext cx="3401937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E13CDF-961A-42FE-B76F-DDE767738A94}">
      <dsp:nvSpPr>
        <dsp:cNvPr id="0" name=""/>
        <dsp:cNvSpPr/>
      </dsp:nvSpPr>
      <dsp:spPr>
        <a:xfrm>
          <a:off x="452176" y="1533081"/>
          <a:ext cx="738017" cy="73801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69C7D9-F108-4979-A365-27603B5E3AAC}">
      <dsp:nvSpPr>
        <dsp:cNvPr id="0" name=""/>
        <dsp:cNvSpPr/>
      </dsp:nvSpPr>
      <dsp:spPr>
        <a:xfrm>
          <a:off x="1165" y="2555792"/>
          <a:ext cx="1640039" cy="6560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Gait Recognition</a:t>
          </a:r>
        </a:p>
      </dsp:txBody>
      <dsp:txXfrm>
        <a:off x="1165" y="2555792"/>
        <a:ext cx="1640039" cy="656015"/>
      </dsp:txXfrm>
    </dsp:sp>
    <dsp:sp modelId="{03220D7E-92AC-4C39-BAF6-3846D818C43C}">
      <dsp:nvSpPr>
        <dsp:cNvPr id="0" name=""/>
        <dsp:cNvSpPr/>
      </dsp:nvSpPr>
      <dsp:spPr>
        <a:xfrm>
          <a:off x="2379222" y="1533081"/>
          <a:ext cx="738017" cy="73801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D86231-B814-4711-8964-71B61DE0221B}">
      <dsp:nvSpPr>
        <dsp:cNvPr id="0" name=""/>
        <dsp:cNvSpPr/>
      </dsp:nvSpPr>
      <dsp:spPr>
        <a:xfrm>
          <a:off x="1928211" y="2555792"/>
          <a:ext cx="1640039" cy="6560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Advanced analytics</a:t>
          </a:r>
        </a:p>
      </dsp:txBody>
      <dsp:txXfrm>
        <a:off x="1928211" y="2555792"/>
        <a:ext cx="1640039" cy="656015"/>
      </dsp:txXfrm>
    </dsp:sp>
    <dsp:sp modelId="{406DFFD3-9080-472D-BD30-A9C2B7B53365}">
      <dsp:nvSpPr>
        <dsp:cNvPr id="0" name=""/>
        <dsp:cNvSpPr/>
      </dsp:nvSpPr>
      <dsp:spPr>
        <a:xfrm>
          <a:off x="4306268" y="1533081"/>
          <a:ext cx="738017" cy="73801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C05108-DC68-43A2-BC26-D8A5F07A2329}">
      <dsp:nvSpPr>
        <dsp:cNvPr id="0" name=""/>
        <dsp:cNvSpPr/>
      </dsp:nvSpPr>
      <dsp:spPr>
        <a:xfrm>
          <a:off x="3855257" y="2555792"/>
          <a:ext cx="1640039" cy="6560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Employees list</a:t>
          </a:r>
        </a:p>
      </dsp:txBody>
      <dsp:txXfrm>
        <a:off x="3855257" y="2555792"/>
        <a:ext cx="1640039" cy="656015"/>
      </dsp:txXfrm>
    </dsp:sp>
    <dsp:sp modelId="{E1600095-6E1F-475E-AB7C-FF73148A89E6}">
      <dsp:nvSpPr>
        <dsp:cNvPr id="0" name=""/>
        <dsp:cNvSpPr/>
      </dsp:nvSpPr>
      <dsp:spPr>
        <a:xfrm>
          <a:off x="6233314" y="1533081"/>
          <a:ext cx="738017" cy="73801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234368-7490-4EC0-A949-5F2FCC3720D0}">
      <dsp:nvSpPr>
        <dsp:cNvPr id="0" name=""/>
        <dsp:cNvSpPr/>
      </dsp:nvSpPr>
      <dsp:spPr>
        <a:xfrm>
          <a:off x="5782303" y="2555792"/>
          <a:ext cx="1640039" cy="6560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Anomaly detection (Isolation Forest)</a:t>
          </a:r>
        </a:p>
      </dsp:txBody>
      <dsp:txXfrm>
        <a:off x="5782303" y="2555792"/>
        <a:ext cx="1640039" cy="656015"/>
      </dsp:txXfrm>
    </dsp:sp>
    <dsp:sp modelId="{673CCF95-3050-A04F-B207-24466794064C}">
      <dsp:nvSpPr>
        <dsp:cNvPr id="0" name=""/>
        <dsp:cNvSpPr/>
      </dsp:nvSpPr>
      <dsp:spPr>
        <a:xfrm>
          <a:off x="8160360" y="1533081"/>
          <a:ext cx="738017" cy="738017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0CA7F68-32D4-8240-B3EE-1CC9D2AC0293}">
      <dsp:nvSpPr>
        <dsp:cNvPr id="0" name=""/>
        <dsp:cNvSpPr/>
      </dsp:nvSpPr>
      <dsp:spPr>
        <a:xfrm>
          <a:off x="7709349" y="2555792"/>
          <a:ext cx="1640039" cy="6560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Leave Request Management</a:t>
          </a:r>
        </a:p>
      </dsp:txBody>
      <dsp:txXfrm>
        <a:off x="7709349" y="2555792"/>
        <a:ext cx="1640039" cy="656015"/>
      </dsp:txXfrm>
    </dsp:sp>
    <dsp:sp modelId="{C3EAB497-4979-424C-A807-CB3A4CAAD91A}">
      <dsp:nvSpPr>
        <dsp:cNvPr id="0" name=""/>
        <dsp:cNvSpPr/>
      </dsp:nvSpPr>
      <dsp:spPr>
        <a:xfrm>
          <a:off x="10087405" y="1533081"/>
          <a:ext cx="738017" cy="738017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8E6000E-8952-9745-AEDA-0940901879C0}">
      <dsp:nvSpPr>
        <dsp:cNvPr id="0" name=""/>
        <dsp:cNvSpPr/>
      </dsp:nvSpPr>
      <dsp:spPr>
        <a:xfrm>
          <a:off x="9636395" y="2555792"/>
          <a:ext cx="1640039" cy="6560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Attendance app for Employee</a:t>
          </a:r>
        </a:p>
      </dsp:txBody>
      <dsp:txXfrm>
        <a:off x="9636395" y="2555792"/>
        <a:ext cx="1640039" cy="65601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92438F-939E-5F48-8897-FC65CBD99A41}" type="datetimeFigureOut">
              <a:rPr lang="en-US" smtClean="0"/>
              <a:t>2/17/25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155CA7-6F47-E94F-8632-BFE6FBA41E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158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155CA7-6F47-E94F-8632-BFE6FBA41EC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8716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155CA7-6F47-E94F-8632-BFE6FBA41EC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5117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5610A-17B4-4656-93CF-E1D9982860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1371599"/>
            <a:ext cx="6675120" cy="2951825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51C80B-DFD6-415B-BA5B-E56E510CD1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80" y="4584879"/>
            <a:ext cx="6675120" cy="1287887"/>
          </a:xfrm>
        </p:spPr>
        <p:txBody>
          <a:bodyPr anchor="b">
            <a:normAutofit/>
          </a:bodyPr>
          <a:lstStyle>
            <a:lvl1pPr marL="0" indent="0" algn="l">
              <a:lnSpc>
                <a:spcPct val="130000"/>
              </a:lnSpc>
              <a:buNone/>
              <a:defRPr sz="1800" b="1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2065B-06FF-4991-9F8A-4BE25457B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4479B-705B-4489-957E-7E8A228BDFA0}" type="datetime1">
              <a:rPr lang="en-US" smtClean="0"/>
              <a:t>2/17/25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0DF2FA-C604-45D8-A633-11D3742EC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EE5DA9-2D04-4850-AB9F-BD3538165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7316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E4BB7-3F30-4C31-9BB2-8EC24FC0A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CF4134-70F5-4EE6-88BE-49D129630C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9EABC7-C044-44DE-B303-55A0581DA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B66AD-7C08-490A-ADA4-B47E10FB2407}" type="datetime1">
              <a:rPr lang="en-US" smtClean="0"/>
              <a:t>2/17/25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A63E1-5BC5-402E-9916-BAB84BCF0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EF915-AF64-4ECC-8B1A-B7E6A89B7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00436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1CB3635-47E1-90D8-B693-DA85A66B383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B09414-2AA1-4D8E-A00A-C092FBC92D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09219" y="640079"/>
            <a:ext cx="1811773" cy="553688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2C3A78-37C5-46D0-9DF4-CB78AF883C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40080" y="640080"/>
            <a:ext cx="8412422" cy="553688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D8705E-925D-4F57-8268-107CE3CF4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95027-4255-49E7-9841-CD21BCC99996}" type="datetime1">
              <a:rPr lang="en-US" smtClean="0"/>
              <a:t>2/17/25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FE207E-070D-4EC8-A44C-21F1815FD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5D01D1-C266-4161-A820-C084B9801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230604F-219C-2DEE-830E-27274CC2FE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rot="5400000">
            <a:off x="10872154" y="1192438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75317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8B246-6A68-46BE-9DBD-614FA8CF4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E47706-8D18-4093-A7C1-F30D7543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C7C8FC-AAEA-4AB6-9DB5-2503F58F0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9F774-3FA6-43B8-9241-99959C8FD463}" type="datetime1">
              <a:rPr lang="en-US" smtClean="0"/>
              <a:t>2/17/25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B1616B-3F08-4869-A522-773C38940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030CE6-9124-4B3A-A912-AE16B5C34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0813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1BB59B6-79B9-97F5-AC3B-DF65899D39D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C78885-57B2-4930-BD7D-CBF916EDF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291366"/>
            <a:ext cx="9214884" cy="3159974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E495E4-2F8B-4CC7-88AC-A312067E60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80" y="5018567"/>
            <a:ext cx="7907079" cy="107388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585CC9-BAD3-4807-90BB-97DA2D6A6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04452-5DCC-4FE2-A5C9-8A5EF6714D65}" type="datetime1">
              <a:rPr lang="en-US" smtClean="0"/>
              <a:t>2/17/25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108CEF-165F-4D7E-9666-5CD0156B4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0EBC3D-3277-4D34-9F67-71040C21E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F05EAE5-4812-F718-6D75-9627884180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6281" y="4715234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71284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477A4-4D01-45B6-9563-0BF13BA72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E17E00-96AC-45F0-82B2-9F601E9B93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0080" y="2633472"/>
            <a:ext cx="5212080" cy="35661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BA30CD-95C0-427B-A571-A7D8A53278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18928" y="2633472"/>
            <a:ext cx="5212080" cy="35661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F67CAC-53E4-44AF-BEAC-8FFB96F05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9ABC2-0180-4F3A-A895-A85BC724D472}" type="datetime1">
              <a:rPr lang="en-US" smtClean="0"/>
              <a:t>2/17/25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3D9F3A-E7F0-45E7-AFA8-0D4A669EC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5F008B-58BB-45FF-923F-5909DAB49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5339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7B549-9E51-42E0-992A-73E775957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1371599"/>
            <a:ext cx="10890929" cy="93975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1A5FDC-7C4B-45FB-8462-E2CE79919F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79" y="2311352"/>
            <a:ext cx="5212080" cy="695373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D8B686-2E92-45B9-A3D7-9DCAA0C50B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0079" y="3006725"/>
            <a:ext cx="5212080" cy="31912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ADB526-4A44-47B6-8D14-93202E590A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18928" y="2311352"/>
            <a:ext cx="5212080" cy="695373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4177CA-5C13-4311-BFD3-B98FBD942D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18928" y="3006725"/>
            <a:ext cx="5212080" cy="31912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EA255A-4CB5-40CA-B756-1AA5E27C2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EA9BA-4E8F-439E-BEA4-91FBA01E3F5F}" type="datetime1">
              <a:rPr lang="en-US" smtClean="0"/>
              <a:t>2/17/25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3072C4-10F1-49B8-B0BF-69204EDDC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5ACC97-44C1-4887-909B-E6732D3C1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1010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7D313-943A-47E0-8A7A-DFFBCC297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AC25A7-81C8-4AA1-AD9F-C78A451FD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5BF18-0007-481C-AA29-413124BC3EE7}" type="datetime1">
              <a:rPr lang="en-US" smtClean="0"/>
              <a:t>2/17/25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F54740-6022-46B2-9C55-B60E96516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9497C9-6B5E-46D6-8FE9-0A5E0CF7F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2116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149F9F0F-FB8C-5565-247C-BDCC156B5CA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740D3C-270A-401A-810C-2F86BBBB8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E9870-3748-43AD-B547-02A075CB4A1D}" type="datetime1">
              <a:rPr lang="en-US" smtClean="0"/>
              <a:t>2/17/25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CBE9F8-1765-4F36-A4DE-1DB136025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90CF9E-A6C6-4873-ADBE-7A2939319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4413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8CDF8-00AD-4441-A6D5-9D7A659E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371600"/>
            <a:ext cx="3859397" cy="1451723"/>
          </a:xfrm>
        </p:spPr>
        <p:txBody>
          <a:bodyPr anchor="t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C330AF-CB7E-420A-AE8A-E02E903258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36519" y="1031001"/>
            <a:ext cx="6594490" cy="516636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3257AD-2422-4CDA-9C55-700F4B5BF2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0080" y="2972168"/>
            <a:ext cx="3859397" cy="322682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1B7454-C1CC-46F2-A6FB-1FE786C48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E7897-33C5-4F1A-9307-D068E37F3DC7}" type="datetime1">
              <a:rPr lang="en-US" smtClean="0"/>
              <a:t>2/17/25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077DBE-6CC7-421B-AB5E-341E20BD9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6EAB8F-7526-4CDB-B782-FAD8B3E70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0333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1647F-5A61-44C9-81DC-331C9AE5D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371600"/>
            <a:ext cx="3859397" cy="1451723"/>
          </a:xfrm>
        </p:spPr>
        <p:txBody>
          <a:bodyPr anchor="t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627A0F-F1B8-49BE-A0FF-7FE16E3BDC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37760" y="1033271"/>
            <a:ext cx="6592824" cy="516636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D1BD6-1519-4431-9FAF-7D4F412997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0080" y="2972167"/>
            <a:ext cx="3859397" cy="32268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A587A0-353B-42C2-BA96-B1ADEDF64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171BA-CC09-47C8-A6DF-F5C5CB59CEEC}" type="datetime1">
              <a:rPr lang="en-US" smtClean="0"/>
              <a:t>2/17/25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D5A88E-3957-4B76-B1BE-416402921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F7C5FD-E56A-4C66-8F23-087F95A2F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3702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B4E786-7636-4278-8595-D365D28A7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1371601"/>
            <a:ext cx="10890929" cy="10972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740849-7059-4C70-992B-5304D2EE9B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80" y="2633472"/>
            <a:ext cx="10890928" cy="35661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FEBF6-CEA6-4332-87B3-697807571C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4008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7DA38F49-B3E2-4BF0-BEC7-C30D34ABBB8D}" type="datetime1">
              <a:rPr lang="en-US" smtClean="0"/>
              <a:t>2/17/25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6BAF94-621C-43E1-BA0C-410A689903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67622" y="6356350"/>
            <a:ext cx="40403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D19E5-9E16-48C9-AAE2-0C70679A8D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7995" y="6356350"/>
            <a:ext cx="7230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00194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5" r:id="rId6"/>
    <p:sldLayoutId id="2147483680" r:id="rId7"/>
    <p:sldLayoutId id="2147483681" r:id="rId8"/>
    <p:sldLayoutId id="2147483682" r:id="rId9"/>
    <p:sldLayoutId id="2147483684" r:id="rId10"/>
    <p:sldLayoutId id="2147483683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87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93776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51560" indent="-28575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98448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diagramLayout" Target="../diagrams/layout2.xml"/><Relationship Id="rId7" Type="http://schemas.openxmlformats.org/officeDocument/2006/relationships/image" Target="../media/image26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902180-7268-AB38-8D02-874206FDA3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08965" y="1179575"/>
            <a:ext cx="3302010" cy="3195215"/>
          </a:xfrm>
        </p:spPr>
        <p:txBody>
          <a:bodyPr anchor="b">
            <a:normAutofit/>
          </a:bodyPr>
          <a:lstStyle/>
          <a:p>
            <a:r>
              <a:rPr lang="en-US" sz="4400" dirty="0" err="1"/>
              <a:t>MoveMark</a:t>
            </a:r>
            <a:endParaRPr lang="en-US" sz="4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E3F8E0A-D53D-E2F8-1437-CF9839A56D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853787" y="5983110"/>
            <a:ext cx="2506135" cy="723275"/>
          </a:xfrm>
        </p:spPr>
        <p:txBody>
          <a:bodyPr anchor="t">
            <a:normAutofit fontScale="85000" lnSpcReduction="20000"/>
          </a:bodyPr>
          <a:lstStyle/>
          <a:p>
            <a:r>
              <a:rPr lang="en-US" b="0" dirty="0" err="1">
                <a:latin typeface="+mj-lt"/>
              </a:rPr>
              <a:t>Sreesh</a:t>
            </a:r>
            <a:r>
              <a:rPr lang="en-US" b="0" dirty="0">
                <a:latin typeface="+mj-lt"/>
              </a:rPr>
              <a:t> K Suresh</a:t>
            </a:r>
          </a:p>
          <a:p>
            <a:r>
              <a:rPr lang="en-US" b="0" dirty="0">
                <a:latin typeface="+mj-lt"/>
              </a:rPr>
              <a:t>Frontend dev</a:t>
            </a:r>
          </a:p>
        </p:txBody>
      </p:sp>
      <p:pic>
        <p:nvPicPr>
          <p:cNvPr id="9" name="Picture 8" descr="A blue and black logo&#10;&#10;Description automatically generated">
            <a:extLst>
              <a:ext uri="{FF2B5EF4-FFF2-40B4-BE49-F238E27FC236}">
                <a16:creationId xmlns:a16="http://schemas.microsoft.com/office/drawing/2014/main" id="{CB274AEA-9D45-FB63-5A6F-566386B00F3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3861" r="14146"/>
          <a:stretch/>
        </p:blipFill>
        <p:spPr>
          <a:xfrm>
            <a:off x="3218377" y="0"/>
            <a:ext cx="4515924" cy="6272775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CC73A33-65FF-41A9-A3B0-006753CD10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6272784"/>
            <a:ext cx="773430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itle 2">
            <a:extLst>
              <a:ext uri="{FF2B5EF4-FFF2-40B4-BE49-F238E27FC236}">
                <a16:creationId xmlns:a16="http://schemas.microsoft.com/office/drawing/2014/main" id="{D9B24F83-CD63-406B-A766-7F0AB0BC76AD}"/>
              </a:ext>
            </a:extLst>
          </p:cNvPr>
          <p:cNvSpPr txBox="1">
            <a:spLocks/>
          </p:cNvSpPr>
          <p:nvPr/>
        </p:nvSpPr>
        <p:spPr>
          <a:xfrm>
            <a:off x="7719308" y="5992022"/>
            <a:ext cx="2134479" cy="865969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SzPct val="87000"/>
              <a:buFont typeface="Arial" panose="020B0604020202020204" pitchFamily="34" charset="0"/>
              <a:buNone/>
              <a:defRPr sz="1800" b="1" kern="1200" cap="all" spc="3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0" dirty="0">
                <a:latin typeface="+mj-lt"/>
              </a:rPr>
              <a:t>Adhithyan </a:t>
            </a:r>
            <a:r>
              <a:rPr lang="en-US" sz="1400" b="0" dirty="0" err="1">
                <a:latin typeface="+mj-lt"/>
              </a:rPr>
              <a:t>vp</a:t>
            </a:r>
            <a:br>
              <a:rPr lang="en-US" sz="1400" b="0" dirty="0">
                <a:latin typeface="+mj-lt"/>
              </a:rPr>
            </a:br>
            <a:r>
              <a:rPr lang="en-US" sz="1400" b="0" dirty="0">
                <a:latin typeface="+mj-lt"/>
              </a:rPr>
              <a:t>Backend &amp; AI Dev</a:t>
            </a:r>
          </a:p>
        </p:txBody>
      </p:sp>
      <p:pic>
        <p:nvPicPr>
          <p:cNvPr id="24" name="Picture 23" descr="A black and white logo&#10;&#10;Description automatically generated">
            <a:extLst>
              <a:ext uri="{FF2B5EF4-FFF2-40B4-BE49-F238E27FC236}">
                <a16:creationId xmlns:a16="http://schemas.microsoft.com/office/drawing/2014/main" id="{AE136E9B-83D6-4A86-BB38-BE3D67CE52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29029"/>
            <a:ext cx="2250238" cy="2726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2826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637580D-1176-4083-A9A1-BD8ED08996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BE1B41-A50E-52E3-5471-E738E59D14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371600"/>
            <a:ext cx="10360152" cy="1139911"/>
          </a:xfrm>
        </p:spPr>
        <p:txBody>
          <a:bodyPr>
            <a:normAutofit/>
          </a:bodyPr>
          <a:lstStyle/>
          <a:p>
            <a:r>
              <a:rPr lang="en-US" dirty="0"/>
              <a:t>Tech stack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9C96FDC-E4C2-7D8A-44BA-572E7CD9E8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1585" y="1027306"/>
            <a:ext cx="1020883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8DE0074-33FF-D3F4-8E3F-A16B5026479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17367591"/>
              </p:ext>
            </p:extLst>
          </p:nvPr>
        </p:nvGraphicFramePr>
        <p:xfrm>
          <a:off x="-411943" y="2656654"/>
          <a:ext cx="12052400" cy="36903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Rectangle 3" descr="Server with solid fill">
            <a:extLst>
              <a:ext uri="{FF2B5EF4-FFF2-40B4-BE49-F238E27FC236}">
                <a16:creationId xmlns:a16="http://schemas.microsoft.com/office/drawing/2014/main" id="{62472471-F3CE-7656-E6C6-C905E04697A8}"/>
              </a:ext>
            </a:extLst>
          </p:cNvPr>
          <p:cNvSpPr/>
          <p:nvPr/>
        </p:nvSpPr>
        <p:spPr>
          <a:xfrm>
            <a:off x="7823200" y="3429000"/>
            <a:ext cx="1291680" cy="1291680"/>
          </a:xfrm>
          <a:prstGeom prst="rect">
            <a:avLst/>
          </a:pr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ED6AE26-5509-5C34-A66F-3D8879C715EC}"/>
              </a:ext>
            </a:extLst>
          </p:cNvPr>
          <p:cNvGrpSpPr/>
          <p:nvPr/>
        </p:nvGrpSpPr>
        <p:grpSpPr>
          <a:xfrm>
            <a:off x="9488469" y="4835461"/>
            <a:ext cx="2955771" cy="1052704"/>
            <a:chOff x="7033749" y="2308544"/>
            <a:chExt cx="2955771" cy="1052704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C4C8B05-D323-FC21-D72A-408A95522D16}"/>
                </a:ext>
              </a:extLst>
            </p:cNvPr>
            <p:cNvSpPr/>
            <p:nvPr/>
          </p:nvSpPr>
          <p:spPr>
            <a:xfrm>
              <a:off x="7119120" y="2308544"/>
              <a:ext cx="2870400" cy="7200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2B41F37-795D-081D-2F68-52C2DB968A80}"/>
                </a:ext>
              </a:extLst>
            </p:cNvPr>
            <p:cNvSpPr txBox="1"/>
            <p:nvPr/>
          </p:nvSpPr>
          <p:spPr>
            <a:xfrm>
              <a:off x="7033749" y="2641248"/>
              <a:ext cx="2870400" cy="720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500" dirty="0"/>
                <a:t>Database</a:t>
              </a:r>
              <a:r>
                <a:rPr lang="en-US" sz="2500" kern="1200" dirty="0"/>
                <a:t>(</a:t>
              </a:r>
              <a:r>
                <a:rPr lang="en-US" sz="2500" kern="1200" dirty="0" err="1"/>
                <a:t>Sql</a:t>
              </a:r>
              <a:r>
                <a:rPr lang="en-US" sz="2500" kern="1200" dirty="0"/>
                <a:t>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337449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637580D-1176-4083-A9A1-BD8ED08996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1C6443-8043-D36C-9B1A-97328B8356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263" y="1360596"/>
            <a:ext cx="10360152" cy="1139911"/>
          </a:xfrm>
        </p:spPr>
        <p:txBody>
          <a:bodyPr>
            <a:normAutofit/>
          </a:bodyPr>
          <a:lstStyle/>
          <a:p>
            <a:r>
              <a:rPr lang="en-US" dirty="0"/>
              <a:t>Features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9C96FDC-E4C2-7D8A-44BA-572E7CD9E8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1585" y="1027306"/>
            <a:ext cx="1020883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72DC913-FAB2-29D7-D3AF-D2A17C751B4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58989912"/>
              </p:ext>
            </p:extLst>
          </p:nvPr>
        </p:nvGraphicFramePr>
        <p:xfrm>
          <a:off x="457200" y="1727200"/>
          <a:ext cx="11277600" cy="47448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136796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BEC843-FB70-E911-560A-117D5A2E59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6564" y="1249217"/>
            <a:ext cx="8298873" cy="225828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/>
              <a:t>Demo video Admin app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E10C1D6-7EDE-467F-89EA-E0244EB623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30240" y="4290504"/>
            <a:ext cx="73152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90453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dmin.mp4">
            <a:hlinkClick r:id="" action="ppaction://media"/>
            <a:extLst>
              <a:ext uri="{FF2B5EF4-FFF2-40B4-BE49-F238E27FC236}">
                <a16:creationId xmlns:a16="http://schemas.microsoft.com/office/drawing/2014/main" id="{4B108A9F-60C1-E6ED-9E9E-2C42D26304D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086" y="-1"/>
            <a:ext cx="12159827" cy="7895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188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293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C21FE4-D41C-FEE5-3EE4-39659DF4B3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6564" y="1249217"/>
            <a:ext cx="8298873" cy="225828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dirty="0"/>
              <a:t>Demo video Mobile app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E10C1D6-7EDE-467F-89EA-E0244EB623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30240" y="4290504"/>
            <a:ext cx="73152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3680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WhatsApp Video 2025-02-17 at 13.25.56.mp4">
            <a:hlinkClick r:id="" action="ppaction://media"/>
            <a:extLst>
              <a:ext uri="{FF2B5EF4-FFF2-40B4-BE49-F238E27FC236}">
                <a16:creationId xmlns:a16="http://schemas.microsoft.com/office/drawing/2014/main" id="{751181D6-654C-FBDF-6BB0-B76E893F666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034972" y="0"/>
            <a:ext cx="36300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38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02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BDA151C-5770-45E4-AAFF-59E7F4038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B55A9B-66AB-E104-6676-7E6EEB6CAB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570750"/>
            <a:ext cx="10890929" cy="1387934"/>
          </a:xfrm>
        </p:spPr>
        <p:txBody>
          <a:bodyPr anchor="b">
            <a:normAutofit/>
          </a:bodyPr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866396-47AE-26D3-B80E-780F1C8049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761673"/>
            <a:ext cx="10890929" cy="3536241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IN" sz="1600" err="1"/>
              <a:t>GaitPretreatment</a:t>
            </a:r>
            <a:r>
              <a:rPr lang="en-IN" sz="1600"/>
              <a:t>: Robust Pretreatment Strategy for Gait Recognition(Han, Yuanyuan and Wang, Zhong and Han, Xin and Fan, </a:t>
            </a:r>
            <a:r>
              <a:rPr lang="en-IN" sz="1600" err="1"/>
              <a:t>Xiaoya</a:t>
            </a:r>
            <a:r>
              <a:rPr lang="en-IN" sz="1600"/>
              <a:t>)</a:t>
            </a:r>
          </a:p>
          <a:p>
            <a:pPr>
              <a:lnSpc>
                <a:spcPct val="110000"/>
              </a:lnSpc>
            </a:pPr>
            <a:r>
              <a:rPr lang="en-IN" sz="1600"/>
              <a:t>Gait Recognition Based on Deep Learning: A Survey (Claudio </a:t>
            </a:r>
            <a:r>
              <a:rPr lang="en-IN" sz="1600" err="1"/>
              <a:t>Filipi</a:t>
            </a:r>
            <a:r>
              <a:rPr lang="en-IN" sz="1600"/>
              <a:t> Gonçalves dos Santos, Diego de Souza Oliveira, Leandro A. Passos, Rafael Gonçalves Pires, Daniel Felipe Silva Santos, Lucas </a:t>
            </a:r>
            <a:r>
              <a:rPr lang="en-IN" sz="1600" err="1"/>
              <a:t>Pascotti</a:t>
            </a:r>
            <a:r>
              <a:rPr lang="en-IN" sz="1600"/>
              <a:t> </a:t>
            </a:r>
            <a:r>
              <a:rPr lang="en-IN" sz="1600" err="1"/>
              <a:t>Valem</a:t>
            </a:r>
            <a:r>
              <a:rPr lang="en-IN" sz="1600"/>
              <a:t>, Thierry P. Moreira, Marcos </a:t>
            </a:r>
            <a:r>
              <a:rPr lang="en-IN" sz="1600" err="1"/>
              <a:t>Cleison</a:t>
            </a:r>
            <a:r>
              <a:rPr lang="en-IN" sz="1600"/>
              <a:t> S. Santana, Mateus </a:t>
            </a:r>
            <a:r>
              <a:rPr lang="en-IN" sz="1600" err="1"/>
              <a:t>Roder</a:t>
            </a:r>
            <a:r>
              <a:rPr lang="en-IN" sz="1600"/>
              <a:t>, João Paulo Papa, Danilo Colombo)</a:t>
            </a:r>
          </a:p>
          <a:p>
            <a:pPr>
              <a:lnSpc>
                <a:spcPct val="110000"/>
              </a:lnSpc>
            </a:pPr>
            <a:r>
              <a:rPr lang="en-IN" sz="1600"/>
              <a:t>Python</a:t>
            </a:r>
          </a:p>
          <a:p>
            <a:pPr>
              <a:lnSpc>
                <a:spcPct val="110000"/>
              </a:lnSpc>
            </a:pPr>
            <a:r>
              <a:rPr lang="en-IN" sz="1600" err="1"/>
              <a:t>Fastapi</a:t>
            </a:r>
            <a:endParaRPr lang="en-IN" sz="1600"/>
          </a:p>
          <a:p>
            <a:pPr>
              <a:lnSpc>
                <a:spcPct val="110000"/>
              </a:lnSpc>
            </a:pPr>
            <a:r>
              <a:rPr lang="en-IN" sz="1600"/>
              <a:t>Flask</a:t>
            </a:r>
          </a:p>
          <a:p>
            <a:pPr>
              <a:lnSpc>
                <a:spcPct val="110000"/>
              </a:lnSpc>
            </a:pPr>
            <a:r>
              <a:rPr lang="en-IN" sz="1600" err="1"/>
              <a:t>Tensorflow</a:t>
            </a:r>
            <a:endParaRPr lang="en-IN" sz="1600"/>
          </a:p>
          <a:p>
            <a:pPr>
              <a:lnSpc>
                <a:spcPct val="110000"/>
              </a:lnSpc>
            </a:pPr>
            <a:r>
              <a:rPr lang="en-IN" sz="1600"/>
              <a:t>Flutter</a:t>
            </a:r>
          </a:p>
          <a:p>
            <a:pPr>
              <a:lnSpc>
                <a:spcPct val="110000"/>
              </a:lnSpc>
            </a:pPr>
            <a:endParaRPr lang="en-IN" sz="160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62D3963-2153-4637-96E6-E31BD2CE5D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2307479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29127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42EE9F-8012-EDF4-58B2-1CFFDD621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6564" y="1249217"/>
            <a:ext cx="8298873" cy="225828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dirty="0"/>
              <a:t>Thank you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E10C1D6-7EDE-467F-89EA-E0244EB623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30240" y="4290504"/>
            <a:ext cx="73152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black and white logo&#10;&#10;Description automatically generated">
            <a:extLst>
              <a:ext uri="{FF2B5EF4-FFF2-40B4-BE49-F238E27FC236}">
                <a16:creationId xmlns:a16="http://schemas.microsoft.com/office/drawing/2014/main" id="{CB480EFF-FC94-E7A4-1BB8-5E8A3A9F92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94" y="43543"/>
            <a:ext cx="2250238" cy="2726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380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B33F5F-9016-8468-DF4E-174416806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6564" y="1249217"/>
            <a:ext cx="8298873" cy="225828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dirty="0"/>
              <a:t>A Small Story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E10C1D6-7EDE-467F-89EA-E0244EB623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30240" y="4290504"/>
            <a:ext cx="73152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9049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42C39A-6350-A6C6-39E1-E78BE866FB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302091"/>
            <a:ext cx="3291840" cy="277021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400"/>
              <a:t>Running Late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9D7B6BE-A4E0-4483-BEC5-493AC3E5D2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4459606"/>
            <a:ext cx="978862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62780496-AE5C-6097-3D8C-BF6F6150EF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8116" y="966978"/>
            <a:ext cx="6498336" cy="4873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6365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27B7FBB-CD10-A9FB-EF32-B00EF4B50D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9C60D9-52BE-4A02-2185-60F1111013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302091"/>
            <a:ext cx="3291840" cy="2770216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700"/>
              <a:t>Sweaty Hands, Slipping Fingerprint ID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9D7B6BE-A4E0-4483-BEC5-493AC3E5D2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4459606"/>
            <a:ext cx="978862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A4D7C510-E292-FB38-E32A-8BA2FC71F7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8116" y="966978"/>
            <a:ext cx="6498336" cy="4873752"/>
          </a:xfrm>
          <a:prstGeom prst="rect">
            <a:avLst/>
          </a:prstGeom>
        </p:spPr>
      </p:pic>
      <p:sp>
        <p:nvSpPr>
          <p:cNvPr id="3" name="AutoShape 2">
            <a:extLst>
              <a:ext uri="{FF2B5EF4-FFF2-40B4-BE49-F238E27FC236}">
                <a16:creationId xmlns:a16="http://schemas.microsoft.com/office/drawing/2014/main" id="{47536CC3-F334-20BC-5B61-04B3AB64626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6250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C45261E-5FE8-EB94-1FC9-E4600AA4F0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6F550DF-74B5-209D-6F56-19026AD067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7C85A38C-F0F4-323B-3AD0-A5C7261964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0F6A4C-A5FF-7C72-219F-1A0E64BCA2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302091"/>
            <a:ext cx="3291840" cy="2770216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700" dirty="0"/>
              <a:t>Forgot ID Card Too!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BEADAB2-A3E3-1FEB-02B7-50D60A4A92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4459606"/>
            <a:ext cx="978862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2">
            <a:extLst>
              <a:ext uri="{FF2B5EF4-FFF2-40B4-BE49-F238E27FC236}">
                <a16:creationId xmlns:a16="http://schemas.microsoft.com/office/drawing/2014/main" id="{457E2593-DB3A-D0AA-B2EE-2E2D40E5FB6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F45F473-F48A-AAFC-83E8-32D0EC3ECB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7044" y="337255"/>
            <a:ext cx="6183489" cy="6183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1443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D95CB9F-7844-AAC7-239D-C97664D5FF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9B73170-5BFD-9BAE-03E6-FA43673764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A53C713C-972A-A1E1-06D3-8D4728B528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1FA1D0-F3F1-C538-6E2D-E0E179916F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302091"/>
            <a:ext cx="3291840" cy="2770216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700" dirty="0"/>
              <a:t>Late Marked, Frustrated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19A5661-8E93-5EC3-2099-A4287E2A40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4459606"/>
            <a:ext cx="978862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2">
            <a:extLst>
              <a:ext uri="{FF2B5EF4-FFF2-40B4-BE49-F238E27FC236}">
                <a16:creationId xmlns:a16="http://schemas.microsoft.com/office/drawing/2014/main" id="{B193402E-E159-7C07-64CF-6657FE1FF09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F823E6EA-85EF-D090-69C9-05895DDD2A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5658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29409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F69727-0E31-DAE7-49F0-7496FFE880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2570" y="765184"/>
            <a:ext cx="10168106" cy="1147003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6000" dirty="0"/>
              <a:t>Our Solution Gait Recognition</a:t>
            </a:r>
            <a:br>
              <a:rPr lang="en-US" sz="6000" dirty="0"/>
            </a:br>
            <a:r>
              <a:rPr lang="en-US" sz="2000" dirty="0"/>
              <a:t>Research paper references in final slide</a:t>
            </a:r>
            <a:endParaRPr lang="en-US" sz="6000" dirty="0"/>
          </a:p>
        </p:txBody>
      </p:sp>
      <p:pic>
        <p:nvPicPr>
          <p:cNvPr id="5" name="Content Placeholder 4" descr="A person walking on a path with a person's head&#10;&#10;Description automatically generated">
            <a:extLst>
              <a:ext uri="{FF2B5EF4-FFF2-40B4-BE49-F238E27FC236}">
                <a16:creationId xmlns:a16="http://schemas.microsoft.com/office/drawing/2014/main" id="{1C9759E6-A84F-00AB-499A-F7D6DA24E5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82500" y="2793214"/>
            <a:ext cx="4399468" cy="3299601"/>
          </a:xfrm>
          <a:prstGeom prst="rect">
            <a:avLst/>
          </a:prstGeom>
        </p:spPr>
      </p:pic>
      <p:pic>
        <p:nvPicPr>
          <p:cNvPr id="7" name="Picture 6" descr="A collage of images of people walking&#10;&#10;Description automatically generated">
            <a:extLst>
              <a:ext uri="{FF2B5EF4-FFF2-40B4-BE49-F238E27FC236}">
                <a16:creationId xmlns:a16="http://schemas.microsoft.com/office/drawing/2014/main" id="{512D1A52-B869-1F8E-A28A-276D25F4EE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570" y="3790410"/>
            <a:ext cx="4978176" cy="2302405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CE0D2A5-C167-FB61-F32A-674B344F2D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2570" y="6272784"/>
            <a:ext cx="1020883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86885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D92AAE8-C073-4883-7BE1-D7CE5B1D91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58" name="Rectangle 57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D4B566-347E-A705-8CE0-6D8A60EBE4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4520" y="914400"/>
            <a:ext cx="10020496" cy="111770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3400"/>
              <a:t>Gait Recognition</a:t>
            </a:r>
            <a:br>
              <a:rPr lang="en-US" sz="3400"/>
            </a:br>
            <a:r>
              <a:rPr lang="en-US" sz="3400"/>
              <a:t>Police cases</a:t>
            </a:r>
          </a:p>
        </p:txBody>
      </p:sp>
      <p:pic>
        <p:nvPicPr>
          <p:cNvPr id="10" name="Picture 9" descr="A screenshot of a infrared image of a person&#10;&#10;Description automatically generated">
            <a:extLst>
              <a:ext uri="{FF2B5EF4-FFF2-40B4-BE49-F238E27FC236}">
                <a16:creationId xmlns:a16="http://schemas.microsoft.com/office/drawing/2014/main" id="{33ABD57E-FA9B-122E-9831-A0ACE2459BE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7795" r="5913" b="2"/>
          <a:stretch/>
        </p:blipFill>
        <p:spPr>
          <a:xfrm>
            <a:off x="353538" y="1872275"/>
            <a:ext cx="3645044" cy="4912760"/>
          </a:xfrm>
          <a:prstGeom prst="rect">
            <a:avLst/>
          </a:prstGeom>
        </p:spPr>
      </p:pic>
      <p:pic>
        <p:nvPicPr>
          <p:cNvPr id="4" name="Picture 3" descr="A collage of a person in a raincoat&#10;&#10;Description automatically generated">
            <a:extLst>
              <a:ext uri="{FF2B5EF4-FFF2-40B4-BE49-F238E27FC236}">
                <a16:creationId xmlns:a16="http://schemas.microsoft.com/office/drawing/2014/main" id="{A1D96596-D540-BC66-CF29-470F51BB0AC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38" r="6978" b="3"/>
          <a:stretch/>
        </p:blipFill>
        <p:spPr>
          <a:xfrm>
            <a:off x="3749967" y="3248589"/>
            <a:ext cx="5071666" cy="3609411"/>
          </a:xfrm>
          <a:prstGeom prst="rect">
            <a:avLst/>
          </a:prstGeom>
        </p:spPr>
      </p:pic>
      <p:pic>
        <p:nvPicPr>
          <p:cNvPr id="14" name="Picture 13" descr="A screenshot of a computer&#10;&#10;Description automatically generated">
            <a:extLst>
              <a:ext uri="{FF2B5EF4-FFF2-40B4-BE49-F238E27FC236}">
                <a16:creationId xmlns:a16="http://schemas.microsoft.com/office/drawing/2014/main" id="{BE1E2A14-D12E-847F-6A71-F45F7E29961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28" t="-1" r="41734" b="-1"/>
          <a:stretch/>
        </p:blipFill>
        <p:spPr>
          <a:xfrm>
            <a:off x="7696087" y="1802315"/>
            <a:ext cx="4405601" cy="1300875"/>
          </a:xfrm>
          <a:prstGeom prst="rect">
            <a:avLst/>
          </a:prstGeom>
        </p:spPr>
      </p:pic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8CED01B4-40F2-4CAE-8062-1D4CE8454C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532706" y="231116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7969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DC39033-534F-B059-E516-CB105A7F0B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6" name="Rectangle 65">
            <a:extLst>
              <a:ext uri="{FF2B5EF4-FFF2-40B4-BE49-F238E27FC236}">
                <a16:creationId xmlns:a16="http://schemas.microsoft.com/office/drawing/2014/main" id="{DBDA151C-5770-45E4-AAFF-59E7F4038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7A5A7-9328-94A6-BFF8-910986EC5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914399"/>
            <a:ext cx="3000587" cy="416052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600"/>
              <a:t>Gait Recognition</a:t>
            </a:r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05ADA91C-AD52-A530-A898-AD6E698745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72253" y="6272784"/>
            <a:ext cx="1084749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2" name="TextBox 2">
            <a:extLst>
              <a:ext uri="{FF2B5EF4-FFF2-40B4-BE49-F238E27FC236}">
                <a16:creationId xmlns:a16="http://schemas.microsoft.com/office/drawing/2014/main" id="{04390600-B5F6-A50A-99BB-C56A81CAC53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69523619"/>
              </p:ext>
            </p:extLst>
          </p:nvPr>
        </p:nvGraphicFramePr>
        <p:xfrm>
          <a:off x="4303332" y="891606"/>
          <a:ext cx="7216416" cy="51112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18616768"/>
      </p:ext>
    </p:extLst>
  </p:cSld>
  <p:clrMapOvr>
    <a:masterClrMapping/>
  </p:clrMapOvr>
</p:sld>
</file>

<file path=ppt/theme/theme1.xml><?xml version="1.0" encoding="utf-8"?>
<a:theme xmlns:a="http://schemas.openxmlformats.org/drawingml/2006/main" name="DashVTI">
  <a:themeElements>
    <a:clrScheme name="Custom 6">
      <a:dk1>
        <a:sysClr val="windowText" lastClr="000000"/>
      </a:dk1>
      <a:lt1>
        <a:sysClr val="window" lastClr="FFFFFF"/>
      </a:lt1>
      <a:dk2>
        <a:srgbClr val="0D1C3B"/>
      </a:dk2>
      <a:lt2>
        <a:srgbClr val="F5F2F9"/>
      </a:lt2>
      <a:accent1>
        <a:srgbClr val="1973EB"/>
      </a:accent1>
      <a:accent2>
        <a:srgbClr val="25C8A2"/>
      </a:accent2>
      <a:accent3>
        <a:srgbClr val="BF8ED1"/>
      </a:accent3>
      <a:accent4>
        <a:srgbClr val="FE733C"/>
      </a:accent4>
      <a:accent5>
        <a:srgbClr val="FE5A5A"/>
      </a:accent5>
      <a:accent6>
        <a:srgbClr val="1AC16E"/>
      </a:accent6>
      <a:hlink>
        <a:srgbClr val="1AC16E"/>
      </a:hlink>
      <a:folHlink>
        <a:srgbClr val="00B0F0"/>
      </a:folHlink>
    </a:clrScheme>
    <a:fontScheme name="grandview display">
      <a:majorFont>
        <a:latin typeface="Grandview Display"/>
        <a:ea typeface=""/>
        <a:cs typeface=""/>
      </a:majorFont>
      <a:minorFont>
        <a:latin typeface="Grandview Displ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shVTI" id="{0A75137F-CDEB-4E94-A788-9D255EBE1B91}" vid="{DE9A6A09-5855-45A3-8E99-4290ED24057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1843</TotalTime>
  <Words>249</Words>
  <Application>Microsoft Macintosh PowerPoint</Application>
  <PresentationFormat>Widescreen</PresentationFormat>
  <Paragraphs>41</Paragraphs>
  <Slides>17</Slides>
  <Notes>2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Aptos</vt:lpstr>
      <vt:lpstr>Arial</vt:lpstr>
      <vt:lpstr>Grandview Display</vt:lpstr>
      <vt:lpstr>DashVTI</vt:lpstr>
      <vt:lpstr>MoveMark</vt:lpstr>
      <vt:lpstr>A Small Story</vt:lpstr>
      <vt:lpstr>Running Late</vt:lpstr>
      <vt:lpstr>Sweaty Hands, Slipping Fingerprint ID</vt:lpstr>
      <vt:lpstr>Forgot ID Card Too!</vt:lpstr>
      <vt:lpstr>Late Marked, Frustrated</vt:lpstr>
      <vt:lpstr>Our Solution Gait Recognition Research paper references in final slide</vt:lpstr>
      <vt:lpstr>Gait Recognition Police cases</vt:lpstr>
      <vt:lpstr>Gait Recognition</vt:lpstr>
      <vt:lpstr>Tech stack</vt:lpstr>
      <vt:lpstr>Features</vt:lpstr>
      <vt:lpstr>Demo video Admin app</vt:lpstr>
      <vt:lpstr>PowerPoint Presentation</vt:lpstr>
      <vt:lpstr>Demo video Mobile app</vt:lpstr>
      <vt:lpstr>PowerPoint Presentation</vt:lpstr>
      <vt:lpstr>References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Adhithyan VP</dc:creator>
  <cp:lastModifiedBy>Adhithyan VP</cp:lastModifiedBy>
  <cp:revision>1</cp:revision>
  <dcterms:created xsi:type="dcterms:W3CDTF">2025-02-17T01:48:54Z</dcterms:created>
  <dcterms:modified xsi:type="dcterms:W3CDTF">2025-02-18T08:32:16Z</dcterms:modified>
</cp:coreProperties>
</file>